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69" r:id="rId4"/>
  </p:sldMasterIdLst>
  <p:notesMasterIdLst>
    <p:notesMasterId r:id="rId10"/>
  </p:notesMasterIdLst>
  <p:handoutMasterIdLst>
    <p:handoutMasterId r:id="rId114"/>
  </p:handoutMasterIdLst>
  <p:sldIdLst>
    <p:sldId id="2547" r:id="rId5"/>
    <p:sldId id="2548" r:id="rId6"/>
    <p:sldId id="2549" r:id="rId7"/>
    <p:sldId id="2550" r:id="rId8"/>
    <p:sldId id="2551" r:id="rId9"/>
    <p:sldId id="2552" r:id="rId11"/>
    <p:sldId id="2553" r:id="rId12"/>
    <p:sldId id="2554" r:id="rId13"/>
    <p:sldId id="2555" r:id="rId14"/>
    <p:sldId id="2556" r:id="rId15"/>
    <p:sldId id="2557" r:id="rId16"/>
    <p:sldId id="2558" r:id="rId17"/>
    <p:sldId id="2559" r:id="rId18"/>
    <p:sldId id="2560" r:id="rId19"/>
    <p:sldId id="2561" r:id="rId20"/>
    <p:sldId id="2562" r:id="rId21"/>
    <p:sldId id="2563" r:id="rId22"/>
    <p:sldId id="2564" r:id="rId23"/>
    <p:sldId id="2565" r:id="rId24"/>
    <p:sldId id="2566" r:id="rId25"/>
    <p:sldId id="2567" r:id="rId26"/>
    <p:sldId id="2568" r:id="rId27"/>
    <p:sldId id="2569" r:id="rId28"/>
    <p:sldId id="2570" r:id="rId29"/>
    <p:sldId id="2571" r:id="rId30"/>
    <p:sldId id="2572" r:id="rId31"/>
    <p:sldId id="2573" r:id="rId32"/>
    <p:sldId id="2574" r:id="rId33"/>
    <p:sldId id="2575" r:id="rId34"/>
    <p:sldId id="2576" r:id="rId35"/>
    <p:sldId id="2577" r:id="rId36"/>
    <p:sldId id="2578" r:id="rId37"/>
    <p:sldId id="2579" r:id="rId38"/>
    <p:sldId id="2580" r:id="rId39"/>
    <p:sldId id="2581" r:id="rId40"/>
    <p:sldId id="2582" r:id="rId41"/>
    <p:sldId id="2583" r:id="rId42"/>
    <p:sldId id="2584" r:id="rId43"/>
    <p:sldId id="2585" r:id="rId44"/>
    <p:sldId id="2586" r:id="rId45"/>
    <p:sldId id="2587" r:id="rId46"/>
    <p:sldId id="2588" r:id="rId47"/>
    <p:sldId id="2589" r:id="rId48"/>
    <p:sldId id="2590" r:id="rId49"/>
    <p:sldId id="2591" r:id="rId50"/>
    <p:sldId id="2592" r:id="rId51"/>
    <p:sldId id="2593" r:id="rId52"/>
    <p:sldId id="2594" r:id="rId53"/>
    <p:sldId id="2595" r:id="rId54"/>
    <p:sldId id="2596" r:id="rId55"/>
    <p:sldId id="2597" r:id="rId56"/>
    <p:sldId id="2598" r:id="rId57"/>
    <p:sldId id="2599" r:id="rId58"/>
    <p:sldId id="2600" r:id="rId59"/>
    <p:sldId id="2601" r:id="rId60"/>
    <p:sldId id="2602" r:id="rId61"/>
    <p:sldId id="2603" r:id="rId62"/>
    <p:sldId id="2604" r:id="rId63"/>
    <p:sldId id="2605" r:id="rId64"/>
    <p:sldId id="2606" r:id="rId65"/>
    <p:sldId id="2607" r:id="rId66"/>
    <p:sldId id="2608" r:id="rId67"/>
    <p:sldId id="2609" r:id="rId68"/>
    <p:sldId id="2610" r:id="rId69"/>
    <p:sldId id="2611" r:id="rId70"/>
    <p:sldId id="2612" r:id="rId71"/>
    <p:sldId id="2613" r:id="rId72"/>
    <p:sldId id="2614" r:id="rId73"/>
    <p:sldId id="2615" r:id="rId74"/>
    <p:sldId id="2616" r:id="rId75"/>
    <p:sldId id="2617" r:id="rId76"/>
    <p:sldId id="2618" r:id="rId77"/>
    <p:sldId id="2619" r:id="rId78"/>
    <p:sldId id="2620" r:id="rId79"/>
    <p:sldId id="2621" r:id="rId80"/>
    <p:sldId id="2622" r:id="rId81"/>
    <p:sldId id="2623" r:id="rId82"/>
    <p:sldId id="2624" r:id="rId83"/>
    <p:sldId id="2625" r:id="rId84"/>
    <p:sldId id="2626" r:id="rId85"/>
    <p:sldId id="2627" r:id="rId86"/>
    <p:sldId id="2628" r:id="rId87"/>
    <p:sldId id="2629" r:id="rId88"/>
    <p:sldId id="2630" r:id="rId89"/>
    <p:sldId id="2631" r:id="rId90"/>
    <p:sldId id="2632" r:id="rId91"/>
    <p:sldId id="2633" r:id="rId92"/>
    <p:sldId id="2634" r:id="rId93"/>
    <p:sldId id="2635" r:id="rId94"/>
    <p:sldId id="2636" r:id="rId95"/>
    <p:sldId id="2637" r:id="rId96"/>
    <p:sldId id="2638" r:id="rId97"/>
    <p:sldId id="2639" r:id="rId98"/>
    <p:sldId id="2640" r:id="rId99"/>
    <p:sldId id="2641" r:id="rId100"/>
    <p:sldId id="2642" r:id="rId101"/>
    <p:sldId id="2643" r:id="rId102"/>
    <p:sldId id="2644" r:id="rId103"/>
    <p:sldId id="2645" r:id="rId104"/>
    <p:sldId id="2646" r:id="rId105"/>
    <p:sldId id="2647" r:id="rId106"/>
    <p:sldId id="2648" r:id="rId107"/>
    <p:sldId id="2649" r:id="rId108"/>
    <p:sldId id="2650" r:id="rId109"/>
    <p:sldId id="2651" r:id="rId110"/>
    <p:sldId id="2652" r:id="rId111"/>
    <p:sldId id="2653" r:id="rId112"/>
    <p:sldId id="2654" r:id="rId113"/>
  </p:sldIdLst>
  <p:sldSz cx="12190730" cy="6858000"/>
  <p:notesSz cx="9926955" cy="679767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0000"/>
    <a:srgbClr val="33CC33"/>
    <a:srgbClr val="E9FD2F"/>
    <a:srgbClr val="EAEAEA"/>
    <a:srgbClr val="FFFFFF"/>
    <a:srgbClr val="04E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39"/>
    <p:restoredTop sz="92207"/>
  </p:normalViewPr>
  <p:slideViewPr>
    <p:cSldViewPr showGuides="1">
      <p:cViewPr>
        <p:scale>
          <a:sx n="60" d="100"/>
          <a:sy n="60" d="100"/>
        </p:scale>
        <p:origin x="-192" y="-60"/>
      </p:cViewPr>
      <p:guideLst>
        <p:guide orient="horz" pos="2091"/>
        <p:guide pos="3848"/>
      </p:guideLst>
    </p:cSldViewPr>
  </p:slideViewPr>
  <p:outlineViewPr>
    <p:cViewPr>
      <p:scale>
        <a:sx n="33" d="100"/>
        <a:sy n="33" d="100"/>
      </p:scale>
      <p:origin x="0" y="17586"/>
    </p:cViewPr>
  </p:outlineViewPr>
  <p:notesTextViewPr>
    <p:cViewPr>
      <p:scale>
        <a:sx n="150" d="100"/>
        <a:sy n="150" d="100"/>
      </p:scale>
      <p:origin x="0" y="0"/>
    </p:cViewPr>
  </p:notesTextViewPr>
  <p:sorterViewPr showFormatting="0">
    <p:cViewPr>
      <p:scale>
        <a:sx n="66" d="100"/>
        <a:sy n="66" d="100"/>
      </p:scale>
      <p:origin x="0" y="819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8" Type="http://schemas.openxmlformats.org/officeDocument/2006/relationships/commentAuthors" Target="commentAuthors.xml"/><Relationship Id="rId117" Type="http://schemas.openxmlformats.org/officeDocument/2006/relationships/tableStyles" Target="tableStyles.xml"/><Relationship Id="rId116" Type="http://schemas.openxmlformats.org/officeDocument/2006/relationships/viewProps" Target="viewProps.xml"/><Relationship Id="rId115" Type="http://schemas.openxmlformats.org/officeDocument/2006/relationships/presProps" Target="presProps.xml"/><Relationship Id="rId114" Type="http://schemas.openxmlformats.org/officeDocument/2006/relationships/handoutMaster" Target="handoutMasters/handoutMaster1.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4303713" cy="339725"/>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5619750" y="0"/>
            <a:ext cx="4305300" cy="339725"/>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6456363"/>
            <a:ext cx="4303713" cy="339725"/>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5619750" y="6456363"/>
            <a:ext cx="4305300" cy="339725"/>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5298" name="Rectangle 2"/>
          <p:cNvSpPr>
            <a:spLocks noGrp="1" noChangeArrowheads="1"/>
          </p:cNvSpPr>
          <p:nvPr>
            <p:ph type="hdr" sz="quarter"/>
          </p:nvPr>
        </p:nvSpPr>
        <p:spPr bwMode="auto">
          <a:xfrm>
            <a:off x="0" y="0"/>
            <a:ext cx="4303713" cy="339725"/>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299" name="Rectangle 3"/>
          <p:cNvSpPr>
            <a:spLocks noGrp="1" noChangeArrowheads="1"/>
          </p:cNvSpPr>
          <p:nvPr>
            <p:ph type="dt" idx="1"/>
          </p:nvPr>
        </p:nvSpPr>
        <p:spPr bwMode="auto">
          <a:xfrm>
            <a:off x="5619750" y="0"/>
            <a:ext cx="4305300" cy="339725"/>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508" name="Rectangle 4"/>
          <p:cNvSpPr>
            <a:spLocks noRot="1" noTextEdit="1"/>
          </p:cNvSpPr>
          <p:nvPr>
            <p:ph type="sldImg"/>
          </p:nvPr>
        </p:nvSpPr>
        <p:spPr>
          <a:xfrm>
            <a:off x="2698750" y="509588"/>
            <a:ext cx="4529138" cy="2549525"/>
          </a:xfrm>
          <a:prstGeom prst="rect">
            <a:avLst/>
          </a:prstGeom>
          <a:noFill/>
          <a:ln w="9525" cap="flat" cmpd="sng">
            <a:solidFill>
              <a:srgbClr val="000000"/>
            </a:solidFill>
            <a:prstDash val="solid"/>
            <a:miter/>
            <a:headEnd type="none" w="med" len="med"/>
            <a:tailEnd type="none" w="med" len="med"/>
          </a:ln>
        </p:spPr>
      </p:sp>
      <p:sp>
        <p:nvSpPr>
          <p:cNvPr id="55301" name="Rectangle 5"/>
          <p:cNvSpPr>
            <a:spLocks noGrp="1" noChangeArrowheads="1"/>
          </p:cNvSpPr>
          <p:nvPr>
            <p:ph type="body" sz="quarter" idx="3"/>
          </p:nvPr>
        </p:nvSpPr>
        <p:spPr bwMode="auto">
          <a:xfrm>
            <a:off x="993775" y="3228975"/>
            <a:ext cx="7939088" cy="305911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302" name="Rectangle 6"/>
          <p:cNvSpPr>
            <a:spLocks noGrp="1" noChangeArrowheads="1"/>
          </p:cNvSpPr>
          <p:nvPr>
            <p:ph type="ftr" sz="quarter" idx="4"/>
          </p:nvPr>
        </p:nvSpPr>
        <p:spPr bwMode="auto">
          <a:xfrm>
            <a:off x="0" y="6456363"/>
            <a:ext cx="4303713" cy="339725"/>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303" name="Rectangle 7"/>
          <p:cNvSpPr>
            <a:spLocks noGrp="1" noChangeArrowheads="1"/>
          </p:cNvSpPr>
          <p:nvPr>
            <p:ph type="sldNum" sz="quarter" idx="5"/>
          </p:nvPr>
        </p:nvSpPr>
        <p:spPr bwMode="auto">
          <a:xfrm>
            <a:off x="5619750" y="6456363"/>
            <a:ext cx="4305300" cy="339725"/>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zh-CN" sz="1200" b="1"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cs"/>
              </a:rPr>
              <a:t>样品均修改为样本。</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65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幻灯片图像占位符 1"/>
          <p:cNvSpPr>
            <a:spLocks noGrp="1" noRot="1" noChangeAspect="1" noTextEdit="1"/>
          </p:cNvSpPr>
          <p:nvPr>
            <p:ph type="sldImg"/>
          </p:nvPr>
        </p:nvSpPr>
        <p:spPr/>
      </p:sp>
      <p:sp>
        <p:nvSpPr>
          <p:cNvPr id="165891" name="备注占位符 2"/>
          <p:cNvSpPr>
            <a:spLocks noGrp="1"/>
          </p:cNvSpPr>
          <p:nvPr>
            <p:ph type="body" idx="1"/>
          </p:nvPr>
        </p:nvSpPr>
        <p:spPr/>
        <p:txBody>
          <a:bodyPr wrap="square" lIns="91440" tIns="45720" rIns="91440" bIns="45720" anchor="t" anchorCtr="0"/>
          <a:p>
            <a:pPr lvl="0"/>
            <a:r>
              <a:rPr lang="en-US" altLang="zh-CN" dirty="0"/>
              <a:t>4</a:t>
            </a:r>
            <a:r>
              <a:rPr lang="zh-CN" altLang="en-US" dirty="0"/>
              <a:t>代抗体无反应抗原有反应，复检再用</a:t>
            </a:r>
            <a:r>
              <a:rPr lang="en-US" altLang="zh-CN" dirty="0"/>
              <a:t>4</a:t>
            </a:r>
            <a:r>
              <a:rPr lang="zh-CN" altLang="en-US" dirty="0"/>
              <a:t>代试剂，阳性可以核酸试验。主要看均无反应，可以排除初筛错误，避免病人不必要做核酸。</a:t>
            </a:r>
            <a:endParaRPr lang="zh-CN" altLang="en-US" dirty="0"/>
          </a:p>
        </p:txBody>
      </p:sp>
      <p:sp>
        <p:nvSpPr>
          <p:cNvPr id="16589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幻灯片图像占位符 1"/>
          <p:cNvSpPr>
            <a:spLocks noGrp="1" noRot="1" noChangeAspect="1" noTextEdit="1"/>
          </p:cNvSpPr>
          <p:nvPr>
            <p:ph type="sldImg"/>
          </p:nvPr>
        </p:nvSpPr>
        <p:spPr/>
      </p:sp>
      <p:sp>
        <p:nvSpPr>
          <p:cNvPr id="166915" name="备注占位符 2"/>
          <p:cNvSpPr>
            <a:spLocks noGrp="1"/>
          </p:cNvSpPr>
          <p:nvPr>
            <p:ph type="body" idx="1"/>
          </p:nvPr>
        </p:nvSpPr>
        <p:spPr/>
        <p:txBody>
          <a:bodyPr wrap="square" lIns="91440" tIns="45720" rIns="91440" bIns="45720" anchor="t" anchorCtr="0"/>
          <a:p>
            <a:pPr lvl="0"/>
            <a:endParaRPr lang="zh-CN" altLang="en-US" dirty="0"/>
          </a:p>
        </p:txBody>
      </p:sp>
      <p:sp>
        <p:nvSpPr>
          <p:cNvPr id="16691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
          <p:cNvSpPr>
            <a:spLocks noGrp="1" noRot="1" noChangeAspect="1" noTextEdit="1"/>
          </p:cNvSpPr>
          <p:nvPr>
            <p:ph type="sldImg"/>
          </p:nvPr>
        </p:nvSpPr>
        <p:spPr/>
      </p:sp>
      <p:sp>
        <p:nvSpPr>
          <p:cNvPr id="168963" name="备注占位符 2"/>
          <p:cNvSpPr>
            <a:spLocks noGrp="1"/>
          </p:cNvSpPr>
          <p:nvPr>
            <p:ph type="body" idx="1"/>
          </p:nvPr>
        </p:nvSpPr>
        <p:spPr/>
        <p:txBody>
          <a:bodyPr wrap="square" lIns="91440" tIns="45720" rIns="91440" bIns="45720" anchor="t" anchorCtr="0"/>
          <a:p>
            <a:pPr lvl="0"/>
            <a:endParaRPr lang="zh-CN" altLang="en-US" dirty="0"/>
          </a:p>
        </p:txBody>
      </p:sp>
      <p:sp>
        <p:nvSpPr>
          <p:cNvPr id="16896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幻灯片图像占位符 1"/>
          <p:cNvSpPr>
            <a:spLocks noGrp="1" noRot="1" noChangeAspect="1" noTextEdit="1"/>
          </p:cNvSpPr>
          <p:nvPr>
            <p:ph type="sldImg"/>
          </p:nvPr>
        </p:nvSpPr>
        <p:spPr/>
      </p:sp>
      <p:sp>
        <p:nvSpPr>
          <p:cNvPr id="172035" name="备注占位符 2"/>
          <p:cNvSpPr>
            <a:spLocks noGrp="1"/>
          </p:cNvSpPr>
          <p:nvPr>
            <p:ph type="body" idx="1"/>
          </p:nvPr>
        </p:nvSpPr>
        <p:spPr/>
        <p:txBody>
          <a:bodyPr wrap="square" lIns="91440" tIns="45720" rIns="91440" bIns="45720" anchor="t" anchorCtr="0"/>
          <a:p>
            <a:pPr lvl="0"/>
            <a:endParaRPr lang="zh-CN" altLang="en-US" dirty="0"/>
          </a:p>
        </p:txBody>
      </p:sp>
      <p:sp>
        <p:nvSpPr>
          <p:cNvPr id="17203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幻灯片图像占位符 1"/>
          <p:cNvSpPr>
            <a:spLocks noGrp="1" noRot="1" noChangeAspect="1" noTextEdit="1"/>
          </p:cNvSpPr>
          <p:nvPr>
            <p:ph type="sldImg"/>
          </p:nvPr>
        </p:nvSpPr>
        <p:spPr/>
      </p:sp>
      <p:sp>
        <p:nvSpPr>
          <p:cNvPr id="174083" name="备注占位符 2"/>
          <p:cNvSpPr>
            <a:spLocks noGrp="1"/>
          </p:cNvSpPr>
          <p:nvPr>
            <p:ph type="body" idx="1"/>
          </p:nvPr>
        </p:nvSpPr>
        <p:spPr/>
        <p:txBody>
          <a:bodyPr wrap="square" lIns="91440" tIns="45720" rIns="91440" bIns="45720" anchor="t" anchorCtr="0"/>
          <a:p>
            <a:pPr lvl="0"/>
            <a:endParaRPr lang="zh-CN" altLang="en-US" dirty="0"/>
          </a:p>
        </p:txBody>
      </p:sp>
      <p:sp>
        <p:nvSpPr>
          <p:cNvPr id="17408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幻灯片图像占位符 1"/>
          <p:cNvSpPr>
            <a:spLocks noGrp="1" noRot="1" noChangeAspect="1" noTextEdit="1"/>
          </p:cNvSpPr>
          <p:nvPr>
            <p:ph type="sldImg"/>
          </p:nvPr>
        </p:nvSpPr>
        <p:spPr/>
      </p:sp>
      <p:sp>
        <p:nvSpPr>
          <p:cNvPr id="175107" name="备注占位符 2"/>
          <p:cNvSpPr>
            <a:spLocks noGrp="1"/>
          </p:cNvSpPr>
          <p:nvPr>
            <p:ph type="body" idx="1"/>
          </p:nvPr>
        </p:nvSpPr>
        <p:spPr/>
        <p:txBody>
          <a:bodyPr wrap="square" lIns="91440" tIns="45720" rIns="91440" bIns="45720" anchor="t" anchorCtr="0"/>
          <a:p>
            <a:pPr lvl="0"/>
            <a:r>
              <a:rPr lang="en-US" altLang="zh-CN" dirty="0"/>
              <a:t>W</a:t>
            </a:r>
            <a:r>
              <a:rPr lang="zh-CN" altLang="en-US" dirty="0"/>
              <a:t>孚</a:t>
            </a:r>
            <a:endParaRPr lang="zh-CN" altLang="en-US" dirty="0"/>
          </a:p>
        </p:txBody>
      </p:sp>
      <p:sp>
        <p:nvSpPr>
          <p:cNvPr id="17510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幻灯片图像占位符 1"/>
          <p:cNvSpPr>
            <a:spLocks noGrp="1" noRot="1" noChangeAspect="1" noTextEdit="1"/>
          </p:cNvSpPr>
          <p:nvPr>
            <p:ph type="sldImg"/>
          </p:nvPr>
        </p:nvSpPr>
        <p:spPr/>
      </p:sp>
      <p:sp>
        <p:nvSpPr>
          <p:cNvPr id="177155" name="备注占位符 2"/>
          <p:cNvSpPr>
            <a:spLocks noGrp="1"/>
          </p:cNvSpPr>
          <p:nvPr>
            <p:ph type="body" idx="1"/>
          </p:nvPr>
        </p:nvSpPr>
        <p:spPr/>
        <p:txBody>
          <a:bodyPr wrap="square" lIns="91440" tIns="45720" rIns="91440" bIns="45720" anchor="t" anchorCtr="0"/>
          <a:p>
            <a:pPr lvl="0"/>
            <a:endParaRPr lang="zh-CN" altLang="en-US" dirty="0"/>
          </a:p>
        </p:txBody>
      </p:sp>
      <p:sp>
        <p:nvSpPr>
          <p:cNvPr id="17715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幻灯片图像占位符 1"/>
          <p:cNvSpPr>
            <a:spLocks noGrp="1" noRot="1" noChangeAspect="1" noTextEdit="1"/>
          </p:cNvSpPr>
          <p:nvPr>
            <p:ph type="sldImg"/>
          </p:nvPr>
        </p:nvSpPr>
        <p:spPr/>
      </p:sp>
      <p:sp>
        <p:nvSpPr>
          <p:cNvPr id="179203" name="备注占位符 2"/>
          <p:cNvSpPr>
            <a:spLocks noGrp="1"/>
          </p:cNvSpPr>
          <p:nvPr>
            <p:ph type="body" idx="1"/>
          </p:nvPr>
        </p:nvSpPr>
        <p:spPr/>
        <p:txBody>
          <a:bodyPr wrap="square" lIns="91440" tIns="45720" rIns="91440" bIns="45720" anchor="t" anchorCtr="0"/>
          <a:p>
            <a:pPr lvl="0"/>
            <a:r>
              <a:rPr lang="en-US" altLang="zh-CN" dirty="0"/>
              <a:t>WS293</a:t>
            </a:r>
            <a:r>
              <a:rPr lang="zh-CN" altLang="en-US" dirty="0"/>
              <a:t>就没怎么提抗原检测，窗口期、病毒培养、试剂</a:t>
            </a:r>
            <a:endParaRPr lang="zh-CN" altLang="en-US" dirty="0"/>
          </a:p>
        </p:txBody>
      </p:sp>
      <p:sp>
        <p:nvSpPr>
          <p:cNvPr id="17920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幻灯片图像占位符 1"/>
          <p:cNvSpPr>
            <a:spLocks noGrp="1" noRot="1" noChangeAspect="1" noTextEdit="1"/>
          </p:cNvSpPr>
          <p:nvPr>
            <p:ph type="sldImg"/>
          </p:nvPr>
        </p:nvSpPr>
        <p:spPr/>
      </p:sp>
      <p:sp>
        <p:nvSpPr>
          <p:cNvPr id="180227" name="备注占位符 2"/>
          <p:cNvSpPr>
            <a:spLocks noGrp="1"/>
          </p:cNvSpPr>
          <p:nvPr>
            <p:ph type="body" idx="1"/>
          </p:nvPr>
        </p:nvSpPr>
        <p:spPr/>
        <p:txBody>
          <a:bodyPr wrap="square" lIns="91440" tIns="45720" rIns="91440" bIns="45720" anchor="t" anchorCtr="0"/>
          <a:p>
            <a:pPr lvl="0"/>
            <a:r>
              <a:rPr lang="en-US" altLang="zh-CN" dirty="0"/>
              <a:t>4</a:t>
            </a:r>
            <a:r>
              <a:rPr lang="zh-CN" altLang="en-US" dirty="0"/>
              <a:t>代抗体无反应抗原有反应，复检再用</a:t>
            </a:r>
            <a:r>
              <a:rPr lang="en-US" altLang="zh-CN" dirty="0"/>
              <a:t>4</a:t>
            </a:r>
            <a:r>
              <a:rPr lang="zh-CN" altLang="en-US" dirty="0"/>
              <a:t>代试剂，阳性可以核酸试验。</a:t>
            </a:r>
            <a:endParaRPr lang="zh-CN" altLang="en-US" dirty="0"/>
          </a:p>
        </p:txBody>
      </p:sp>
      <p:sp>
        <p:nvSpPr>
          <p:cNvPr id="18022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幻灯片图像占位符 1"/>
          <p:cNvSpPr>
            <a:spLocks noGrp="1" noRot="1" noChangeAspect="1" noTextEdit="1"/>
          </p:cNvSpPr>
          <p:nvPr>
            <p:ph type="sldImg"/>
          </p:nvPr>
        </p:nvSpPr>
        <p:spPr/>
      </p:sp>
      <p:sp>
        <p:nvSpPr>
          <p:cNvPr id="181251" name="备注占位符 2"/>
          <p:cNvSpPr>
            <a:spLocks noGrp="1"/>
          </p:cNvSpPr>
          <p:nvPr>
            <p:ph type="body" idx="1"/>
          </p:nvPr>
        </p:nvSpPr>
        <p:spPr/>
        <p:txBody>
          <a:bodyPr wrap="square" lIns="91440" tIns="45720" rIns="91440" bIns="45720" anchor="t" anchorCtr="0"/>
          <a:p>
            <a:pPr lvl="0"/>
            <a:r>
              <a:rPr lang="zh-CN" altLang="en-US" dirty="0"/>
              <a:t>均有反应一有一无反应</a:t>
            </a:r>
            <a:r>
              <a:rPr lang="en-US" altLang="zh-CN" dirty="0"/>
              <a:t>——HIV</a:t>
            </a:r>
            <a:r>
              <a:rPr lang="zh-CN" altLang="en-US" dirty="0"/>
              <a:t>抗体确证试验，这个应该是可以核酸，写为补充试验可能更合适。</a:t>
            </a:r>
            <a:endParaRPr lang="zh-CN" altLang="en-US" dirty="0"/>
          </a:p>
        </p:txBody>
      </p:sp>
      <p:sp>
        <p:nvSpPr>
          <p:cNvPr id="18125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新版都提的中和率。</a:t>
            </a:r>
            <a:r>
              <a:rPr kumimoji="0" lang="en-US" altLang="zh-CN"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2015</a:t>
            </a:r>
            <a:r>
              <a:rPr kumimoji="0" lang="en-US" altLang="zh-CN" sz="1200" b="0"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ea"/>
                <a:sym typeface="+mn-lt"/>
              </a:rPr>
              <a:t>酶联荧光分析法（ELFA）和电化学发光法(ECLIA)</a:t>
            </a:r>
            <a:r>
              <a:rPr kumimoji="0" lang="zh-CN" altLang="en-US" sz="1200" b="0"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ea"/>
                <a:sym typeface="+mn-lt"/>
              </a:rPr>
              <a:t>提的中和率，但</a:t>
            </a:r>
            <a:r>
              <a:rPr kumimoji="0" lang="en-US" altLang="zh-CN" sz="1200" b="0" i="0" u="none" strike="noStrike" kern="1200" cap="none" spc="0" normalizeH="0" baseline="0" noProof="0" dirty="0" err="1" smtClean="0">
                <a:ln>
                  <a:noFill/>
                </a:ln>
                <a:solidFill>
                  <a:schemeClr val="tx1"/>
                </a:solidFill>
                <a:effectLst/>
                <a:uLnTx/>
                <a:uFillTx/>
                <a:latin typeface="+mn-ea"/>
                <a:ea typeface="宋体" panose="02010600030101010101" pitchFamily="2" charset="-122"/>
                <a:cs typeface="+mn-ea"/>
                <a:sym typeface="+mn-lt"/>
              </a:rPr>
              <a:t>酶联荧光分析法（ELFA</a:t>
            </a:r>
            <a:r>
              <a:rPr kumimoji="0" lang="en-US" altLang="zh-CN" sz="1200" b="0"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ea"/>
                <a:sym typeface="+mn-lt"/>
              </a:rPr>
              <a:t>）</a:t>
            </a:r>
            <a:r>
              <a:rPr kumimoji="0" lang="zh-CN" altLang="en-US" sz="1200" b="0"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ea"/>
                <a:sym typeface="+mn-lt"/>
              </a:rPr>
              <a:t>是以</a:t>
            </a:r>
            <a:r>
              <a:rPr kumimoji="0" lang="en-US" altLang="zh-CN" sz="1200" b="0"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ea"/>
                <a:sym typeface="+mn-lt"/>
              </a:rPr>
              <a:t>60%</a:t>
            </a:r>
            <a:r>
              <a:rPr kumimoji="0" lang="zh-CN" altLang="en-US" sz="1200" b="0"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ea"/>
                <a:sym typeface="+mn-lt"/>
              </a:rPr>
              <a:t>为指标。</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67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幻灯片图像占位符 1"/>
          <p:cNvSpPr>
            <a:spLocks noGrp="1" noRot="1" noChangeAspect="1" noTextEdit="1"/>
          </p:cNvSpPr>
          <p:nvPr>
            <p:ph type="sldImg"/>
          </p:nvPr>
        </p:nvSpPr>
        <p:spPr/>
      </p:sp>
      <p:sp>
        <p:nvSpPr>
          <p:cNvPr id="183299" name="备注占位符 2"/>
          <p:cNvSpPr>
            <a:spLocks noGrp="1"/>
          </p:cNvSpPr>
          <p:nvPr>
            <p:ph type="body" idx="1"/>
          </p:nvPr>
        </p:nvSpPr>
        <p:spPr/>
        <p:txBody>
          <a:bodyPr wrap="square" lIns="91440" tIns="45720" rIns="91440" bIns="45720" anchor="t" anchorCtr="0"/>
          <a:p>
            <a:pPr lvl="0"/>
            <a:r>
              <a:rPr lang="zh-CN" altLang="en-US" dirty="0"/>
              <a:t>均有反应一有一无反应</a:t>
            </a:r>
            <a:r>
              <a:rPr lang="en-US" altLang="zh-CN" dirty="0"/>
              <a:t>——HIV</a:t>
            </a:r>
            <a:r>
              <a:rPr lang="zh-CN" altLang="en-US" dirty="0"/>
              <a:t>抗体确证试验，这个应该是可以核酸，写为补充试验可能更合适。</a:t>
            </a:r>
            <a:endParaRPr lang="zh-CN" altLang="en-US" dirty="0"/>
          </a:p>
        </p:txBody>
      </p:sp>
      <p:sp>
        <p:nvSpPr>
          <p:cNvPr id="18330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幻灯片图像占位符 1"/>
          <p:cNvSpPr>
            <a:spLocks noGrp="1" noRot="1" noChangeAspect="1" noTextEdit="1"/>
          </p:cNvSpPr>
          <p:nvPr>
            <p:ph type="sldImg"/>
          </p:nvPr>
        </p:nvSpPr>
        <p:spPr/>
      </p:sp>
      <p:sp>
        <p:nvSpPr>
          <p:cNvPr id="186371" name="备注占位符 2"/>
          <p:cNvSpPr>
            <a:spLocks noGrp="1"/>
          </p:cNvSpPr>
          <p:nvPr>
            <p:ph type="body" idx="1"/>
          </p:nvPr>
        </p:nvSpPr>
        <p:spPr/>
        <p:txBody>
          <a:bodyPr wrap="square" lIns="91440" tIns="45720" rIns="91440" bIns="45720" anchor="t" anchorCtr="0"/>
          <a:p>
            <a:pPr lvl="0"/>
            <a:r>
              <a:rPr lang="en-US" altLang="zh-CN" dirty="0"/>
              <a:t>4</a:t>
            </a:r>
            <a:r>
              <a:rPr lang="zh-CN" altLang="en-US" dirty="0"/>
              <a:t>代抗体无反应抗原有反应，复检再用</a:t>
            </a:r>
            <a:r>
              <a:rPr lang="en-US" altLang="zh-CN" dirty="0"/>
              <a:t>4</a:t>
            </a:r>
            <a:r>
              <a:rPr lang="zh-CN" altLang="en-US" dirty="0"/>
              <a:t>代试剂，阳性可以核酸试验。</a:t>
            </a:r>
            <a:endParaRPr lang="zh-CN" altLang="en-US" dirty="0"/>
          </a:p>
        </p:txBody>
      </p:sp>
      <p:sp>
        <p:nvSpPr>
          <p:cNvPr id="18637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幻灯片图像占位符 1"/>
          <p:cNvSpPr>
            <a:spLocks noGrp="1" noRot="1" noChangeAspect="1" noTextEdit="1"/>
          </p:cNvSpPr>
          <p:nvPr>
            <p:ph type="sldImg"/>
          </p:nvPr>
        </p:nvSpPr>
        <p:spPr/>
      </p:sp>
      <p:sp>
        <p:nvSpPr>
          <p:cNvPr id="188419" name="备注占位符 2"/>
          <p:cNvSpPr>
            <a:spLocks noGrp="1"/>
          </p:cNvSpPr>
          <p:nvPr>
            <p:ph type="body" idx="1"/>
          </p:nvPr>
        </p:nvSpPr>
        <p:spPr/>
        <p:txBody>
          <a:bodyPr wrap="square" lIns="91440" tIns="45720" rIns="91440" bIns="45720" anchor="t" anchorCtr="0"/>
          <a:p>
            <a:pPr lvl="0"/>
            <a:r>
              <a:rPr lang="zh-CN" altLang="en-US" dirty="0"/>
              <a:t>制定辖区的政策（形成文字东西作为依据）</a:t>
            </a:r>
            <a:endParaRPr lang="zh-CN" altLang="en-US" dirty="0"/>
          </a:p>
        </p:txBody>
      </p:sp>
      <p:sp>
        <p:nvSpPr>
          <p:cNvPr id="18842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幻灯片图像占位符 1"/>
          <p:cNvSpPr>
            <a:spLocks noGrp="1" noRot="1" noChangeAspect="1" noTextEdit="1"/>
          </p:cNvSpPr>
          <p:nvPr>
            <p:ph type="sldImg"/>
          </p:nvPr>
        </p:nvSpPr>
        <p:spPr/>
      </p:sp>
      <p:sp>
        <p:nvSpPr>
          <p:cNvPr id="189443" name="备注占位符 2"/>
          <p:cNvSpPr>
            <a:spLocks noGrp="1"/>
          </p:cNvSpPr>
          <p:nvPr>
            <p:ph type="body" idx="1"/>
          </p:nvPr>
        </p:nvSpPr>
        <p:spPr/>
        <p:txBody>
          <a:bodyPr wrap="square" lIns="91440" tIns="45720" rIns="91440" bIns="45720" anchor="t" anchorCtr="0"/>
          <a:p>
            <a:pPr lvl="0"/>
            <a:r>
              <a:rPr lang="zh-CN" altLang="en-US" dirty="0"/>
              <a:t>均有反应一有一无反应</a:t>
            </a:r>
            <a:r>
              <a:rPr lang="en-US" altLang="zh-CN" dirty="0"/>
              <a:t>——HIV</a:t>
            </a:r>
            <a:r>
              <a:rPr lang="zh-CN" altLang="en-US" dirty="0"/>
              <a:t>抗体确证试验，这个应该是可以核酸，写为补充试验可能更合适。</a:t>
            </a:r>
            <a:endParaRPr lang="zh-CN" altLang="en-US" dirty="0"/>
          </a:p>
        </p:txBody>
      </p:sp>
      <p:sp>
        <p:nvSpPr>
          <p:cNvPr id="18944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幻灯片图像占位符 1"/>
          <p:cNvSpPr>
            <a:spLocks noGrp="1" noRot="1" noChangeAspect="1" noTextEdit="1"/>
          </p:cNvSpPr>
          <p:nvPr>
            <p:ph type="sldImg"/>
          </p:nvPr>
        </p:nvSpPr>
        <p:spPr/>
      </p:sp>
      <p:sp>
        <p:nvSpPr>
          <p:cNvPr id="190467" name="备注占位符 2"/>
          <p:cNvSpPr>
            <a:spLocks noGrp="1"/>
          </p:cNvSpPr>
          <p:nvPr>
            <p:ph type="body" idx="1"/>
          </p:nvPr>
        </p:nvSpPr>
        <p:spPr/>
        <p:txBody>
          <a:bodyPr wrap="square" lIns="91440" tIns="45720" rIns="91440" bIns="45720" anchor="t" anchorCtr="0"/>
          <a:p>
            <a:pPr lvl="0"/>
            <a:r>
              <a:rPr lang="zh-CN" altLang="en-US" dirty="0"/>
              <a:t>均有反应一有一无反应</a:t>
            </a:r>
            <a:r>
              <a:rPr lang="en-US" altLang="zh-CN" dirty="0"/>
              <a:t>——HIV</a:t>
            </a:r>
            <a:r>
              <a:rPr lang="zh-CN" altLang="en-US" dirty="0"/>
              <a:t>抗体确证试验，这个应该是可以核酸，写为补充试验可能更合适。</a:t>
            </a:r>
            <a:endParaRPr lang="zh-CN" altLang="en-US" dirty="0"/>
          </a:p>
        </p:txBody>
      </p:sp>
      <p:sp>
        <p:nvSpPr>
          <p:cNvPr id="19046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zh-CN" sz="1200" b="1"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cs"/>
              </a:rPr>
              <a:t>增加了报告</a:t>
            </a:r>
            <a:r>
              <a:rPr kumimoji="0" lang="en-US" altLang="zh-CN" sz="1200" b="1"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cs"/>
              </a:rPr>
              <a:t>HIV-1</a:t>
            </a:r>
            <a:r>
              <a:rPr kumimoji="0" lang="zh-CN" altLang="zh-CN" sz="1200" b="1"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cs"/>
              </a:rPr>
              <a:t>抗体不确定。</a:t>
            </a:r>
            <a:endParaRPr kumimoji="0" lang="zh-CN" altLang="zh-CN" sz="1200" b="1" i="0" u="none" strike="noStrike" kern="1200" cap="none" spc="0" normalizeH="0" baseline="0" noProof="0" dirty="0" smtClean="0">
              <a:ln>
                <a:noFill/>
              </a:ln>
              <a:solidFill>
                <a:schemeClr val="tx1"/>
              </a:solidFill>
              <a:effectLst/>
              <a:uLnTx/>
              <a:uFillTx/>
              <a:latin typeface="+mn-ea"/>
              <a:ea typeface="宋体" panose="02010600030101010101" pitchFamily="2" charset="-122"/>
              <a:cs typeface="+mn-cs"/>
            </a:endParaRPr>
          </a:p>
        </p:txBody>
      </p:sp>
      <p:sp>
        <p:nvSpPr>
          <p:cNvPr id="19149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幻灯片图像占位符 1"/>
          <p:cNvSpPr>
            <a:spLocks noGrp="1" noRot="1" noChangeAspect="1" noTextEdit="1"/>
          </p:cNvSpPr>
          <p:nvPr>
            <p:ph type="sldImg"/>
          </p:nvPr>
        </p:nvSpPr>
        <p:spPr/>
      </p:sp>
      <p:sp>
        <p:nvSpPr>
          <p:cNvPr id="192515" name="备注占位符 2"/>
          <p:cNvSpPr>
            <a:spLocks noGrp="1"/>
          </p:cNvSpPr>
          <p:nvPr>
            <p:ph type="body" idx="1"/>
          </p:nvPr>
        </p:nvSpPr>
        <p:spPr/>
        <p:txBody>
          <a:bodyPr wrap="square" lIns="91440" tIns="45720" rIns="91440" bIns="45720" anchor="t" anchorCtr="0"/>
          <a:p>
            <a:pPr lvl="0"/>
            <a:endParaRPr lang="zh-CN" altLang="en-US" dirty="0"/>
          </a:p>
        </p:txBody>
      </p:sp>
      <p:sp>
        <p:nvSpPr>
          <p:cNvPr id="19251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幻灯片图像占位符 1"/>
          <p:cNvSpPr>
            <a:spLocks noGrp="1" noRot="1" noChangeAspect="1" noTextEdit="1"/>
          </p:cNvSpPr>
          <p:nvPr>
            <p:ph type="sldImg"/>
          </p:nvPr>
        </p:nvSpPr>
        <p:spPr/>
      </p:sp>
      <p:sp>
        <p:nvSpPr>
          <p:cNvPr id="193539" name="备注占位符 2"/>
          <p:cNvSpPr>
            <a:spLocks noGrp="1"/>
          </p:cNvSpPr>
          <p:nvPr>
            <p:ph type="body" idx="1"/>
          </p:nvPr>
        </p:nvSpPr>
        <p:spPr/>
        <p:txBody>
          <a:bodyPr wrap="square" lIns="91440" tIns="45720" rIns="91440" bIns="45720" anchor="t" anchorCtr="0"/>
          <a:p>
            <a:pPr lvl="0"/>
            <a:endParaRPr lang="zh-CN" altLang="en-US" dirty="0"/>
          </a:p>
        </p:txBody>
      </p:sp>
      <p:sp>
        <p:nvSpPr>
          <p:cNvPr id="19354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幻灯片图像占位符 1"/>
          <p:cNvSpPr>
            <a:spLocks noGrp="1" noRot="1" noChangeAspect="1" noTextEdit="1"/>
          </p:cNvSpPr>
          <p:nvPr>
            <p:ph type="sldImg"/>
          </p:nvPr>
        </p:nvSpPr>
        <p:spPr/>
      </p:sp>
      <p:sp>
        <p:nvSpPr>
          <p:cNvPr id="194563" name="备注占位符 2"/>
          <p:cNvSpPr>
            <a:spLocks noGrp="1"/>
          </p:cNvSpPr>
          <p:nvPr>
            <p:ph type="body" idx="1"/>
          </p:nvPr>
        </p:nvSpPr>
        <p:spPr/>
        <p:txBody>
          <a:bodyPr wrap="square" lIns="91440" tIns="45720" rIns="91440" bIns="45720" anchor="t" anchorCtr="0"/>
          <a:p>
            <a:pPr lvl="0"/>
            <a:r>
              <a:rPr lang="zh-CN" altLang="en-US" dirty="0"/>
              <a:t>因为只是</a:t>
            </a:r>
            <a:r>
              <a:rPr lang="en-US" altLang="zh-CN" dirty="0"/>
              <a:t>HIV</a:t>
            </a:r>
            <a:r>
              <a:rPr lang="zh-CN" altLang="en-US" dirty="0"/>
              <a:t>的规范，所以这个报告只相关</a:t>
            </a:r>
            <a:r>
              <a:rPr lang="en-US" altLang="zh-CN" dirty="0"/>
              <a:t>HIV</a:t>
            </a:r>
            <a:endParaRPr lang="zh-CN" altLang="en-US" dirty="0"/>
          </a:p>
        </p:txBody>
      </p:sp>
      <p:sp>
        <p:nvSpPr>
          <p:cNvPr id="19456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幻灯片图像占位符 1"/>
          <p:cNvSpPr>
            <a:spLocks noGrp="1" noRot="1" noChangeAspect="1" noTextEdit="1"/>
          </p:cNvSpPr>
          <p:nvPr>
            <p:ph type="sldImg"/>
          </p:nvPr>
        </p:nvSpPr>
        <p:spPr/>
      </p:sp>
      <p:sp>
        <p:nvSpPr>
          <p:cNvPr id="195587" name="备注占位符 2"/>
          <p:cNvSpPr>
            <a:spLocks noGrp="1"/>
          </p:cNvSpPr>
          <p:nvPr>
            <p:ph type="body" idx="1"/>
          </p:nvPr>
        </p:nvSpPr>
        <p:spPr/>
        <p:txBody>
          <a:bodyPr wrap="square" lIns="91440" tIns="45720" rIns="91440" bIns="45720" anchor="t" anchorCtr="0"/>
          <a:p>
            <a:pPr lvl="0"/>
            <a:r>
              <a:rPr lang="en-US" altLang="zh-CN" dirty="0"/>
              <a:t>HIV</a:t>
            </a:r>
            <a:r>
              <a:rPr lang="zh-CN" altLang="en-US" dirty="0"/>
              <a:t>、</a:t>
            </a:r>
            <a:r>
              <a:rPr lang="en-US" altLang="zh-CN" dirty="0"/>
              <a:t>HCV</a:t>
            </a:r>
            <a:r>
              <a:rPr lang="zh-CN" altLang="en-US" dirty="0"/>
              <a:t>、</a:t>
            </a:r>
            <a:r>
              <a:rPr lang="en-US" altLang="zh-CN" dirty="0"/>
              <a:t>HBV</a:t>
            </a:r>
            <a:r>
              <a:rPr lang="zh-CN" altLang="en-US" dirty="0"/>
              <a:t>（写错了）</a:t>
            </a:r>
            <a:endParaRPr lang="zh-CN" altLang="en-US" dirty="0"/>
          </a:p>
        </p:txBody>
      </p:sp>
      <p:sp>
        <p:nvSpPr>
          <p:cNvPr id="19558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幻灯片图像占位符 1"/>
          <p:cNvSpPr>
            <a:spLocks noGrp="1" noRot="1" noChangeAspect="1" noTextEdit="1"/>
          </p:cNvSpPr>
          <p:nvPr>
            <p:ph type="sldImg"/>
          </p:nvPr>
        </p:nvSpPr>
        <p:spPr/>
      </p:sp>
      <p:sp>
        <p:nvSpPr>
          <p:cNvPr id="157699" name="备注占位符 2"/>
          <p:cNvSpPr>
            <a:spLocks noGrp="1"/>
          </p:cNvSpPr>
          <p:nvPr>
            <p:ph type="body" idx="1"/>
          </p:nvPr>
        </p:nvSpPr>
        <p:spPr/>
        <p:txBody>
          <a:bodyPr wrap="square" lIns="91440" tIns="45720" rIns="91440" bIns="45720" anchor="t" anchorCtr="0"/>
          <a:p>
            <a:pPr lvl="0"/>
            <a:r>
              <a:rPr lang="zh-CN" altLang="en-US" dirty="0"/>
              <a:t>如果四代试剂可以加</a:t>
            </a:r>
            <a:r>
              <a:rPr lang="en-US" altLang="zh-CN" dirty="0"/>
              <a:t>HIV-1 P24</a:t>
            </a:r>
            <a:r>
              <a:rPr lang="zh-CN" altLang="en-US" dirty="0"/>
              <a:t>抗原阴性。报告形式倒是和附表</a:t>
            </a:r>
            <a:r>
              <a:rPr lang="en-US" altLang="zh-CN" dirty="0"/>
              <a:t>1</a:t>
            </a:r>
            <a:r>
              <a:rPr lang="zh-CN" altLang="en-US" dirty="0"/>
              <a:t>能对上。</a:t>
            </a:r>
            <a:endParaRPr lang="zh-CN" altLang="en-US" dirty="0"/>
          </a:p>
        </p:txBody>
      </p:sp>
      <p:sp>
        <p:nvSpPr>
          <p:cNvPr id="15770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幻灯片图像占位符 1"/>
          <p:cNvSpPr>
            <a:spLocks noGrp="1" noRot="1" noChangeAspect="1" noTextEdit="1"/>
          </p:cNvSpPr>
          <p:nvPr>
            <p:ph type="sldImg"/>
          </p:nvPr>
        </p:nvSpPr>
        <p:spPr/>
      </p:sp>
      <p:sp>
        <p:nvSpPr>
          <p:cNvPr id="196611" name="备注占位符 2"/>
          <p:cNvSpPr>
            <a:spLocks noGrp="1"/>
          </p:cNvSpPr>
          <p:nvPr>
            <p:ph type="body" idx="1"/>
          </p:nvPr>
        </p:nvSpPr>
        <p:spPr/>
        <p:txBody>
          <a:bodyPr wrap="square" lIns="91440" tIns="45720" rIns="91440" bIns="45720" anchor="t" anchorCtr="0"/>
          <a:p>
            <a:pPr lvl="0"/>
            <a:endParaRPr lang="zh-CN" altLang="en-US" dirty="0"/>
          </a:p>
        </p:txBody>
      </p:sp>
      <p:sp>
        <p:nvSpPr>
          <p:cNvPr id="19661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幻灯片图像占位符 1"/>
          <p:cNvSpPr>
            <a:spLocks noGrp="1" noRot="1" noChangeAspect="1" noTextEdit="1"/>
          </p:cNvSpPr>
          <p:nvPr>
            <p:ph type="sldImg"/>
          </p:nvPr>
        </p:nvSpPr>
        <p:spPr/>
      </p:sp>
      <p:sp>
        <p:nvSpPr>
          <p:cNvPr id="197635" name="备注占位符 2"/>
          <p:cNvSpPr>
            <a:spLocks noGrp="1"/>
          </p:cNvSpPr>
          <p:nvPr>
            <p:ph type="body" idx="1"/>
          </p:nvPr>
        </p:nvSpPr>
        <p:spPr/>
        <p:txBody>
          <a:bodyPr wrap="square" lIns="91440" tIns="45720" rIns="91440" bIns="45720" anchor="t" anchorCtr="0"/>
          <a:p>
            <a:pPr lvl="0"/>
            <a:endParaRPr lang="zh-CN" altLang="en-US" dirty="0"/>
          </a:p>
        </p:txBody>
      </p:sp>
      <p:sp>
        <p:nvSpPr>
          <p:cNvPr id="19763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幻灯片图像占位符 1"/>
          <p:cNvSpPr>
            <a:spLocks noGrp="1" noRot="1" noChangeAspect="1" noTextEdit="1"/>
          </p:cNvSpPr>
          <p:nvPr>
            <p:ph type="sldImg"/>
          </p:nvPr>
        </p:nvSpPr>
        <p:spPr/>
      </p:sp>
      <p:sp>
        <p:nvSpPr>
          <p:cNvPr id="198659" name="备注占位符 2"/>
          <p:cNvSpPr>
            <a:spLocks noGrp="1"/>
          </p:cNvSpPr>
          <p:nvPr>
            <p:ph type="body" idx="1"/>
          </p:nvPr>
        </p:nvSpPr>
        <p:spPr/>
        <p:txBody>
          <a:bodyPr wrap="square" lIns="91440" tIns="45720" rIns="91440" bIns="45720" anchor="t" anchorCtr="0"/>
          <a:p>
            <a:pPr lvl="0"/>
            <a:r>
              <a:rPr lang="zh-CN" altLang="en-US" dirty="0"/>
              <a:t>有两个地方和前面描述不一致，前面说的是大于</a:t>
            </a:r>
            <a:r>
              <a:rPr lang="en-US" altLang="zh-CN" dirty="0"/>
              <a:t>18</a:t>
            </a:r>
            <a:r>
              <a:rPr lang="zh-CN" altLang="en-US" dirty="0"/>
              <a:t>月按成人标准</a:t>
            </a:r>
            <a:endParaRPr lang="zh-CN" altLang="en-US" dirty="0"/>
          </a:p>
        </p:txBody>
      </p:sp>
      <p:sp>
        <p:nvSpPr>
          <p:cNvPr id="19866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幻灯片图像占位符 1"/>
          <p:cNvSpPr>
            <a:spLocks noGrp="1" noRot="1" noChangeAspect="1" noTextEdit="1"/>
          </p:cNvSpPr>
          <p:nvPr>
            <p:ph type="sldImg"/>
          </p:nvPr>
        </p:nvSpPr>
        <p:spPr/>
      </p:sp>
      <p:sp>
        <p:nvSpPr>
          <p:cNvPr id="199683" name="备注占位符 2"/>
          <p:cNvSpPr>
            <a:spLocks noGrp="1"/>
          </p:cNvSpPr>
          <p:nvPr>
            <p:ph type="body" idx="1"/>
          </p:nvPr>
        </p:nvSpPr>
        <p:spPr/>
        <p:txBody>
          <a:bodyPr wrap="square" lIns="91440" tIns="45720" rIns="91440" bIns="45720" anchor="t" anchorCtr="0"/>
          <a:p>
            <a:pPr lvl="0"/>
            <a:r>
              <a:rPr lang="zh-CN" altLang="en-US" dirty="0"/>
              <a:t>婴儿</a:t>
            </a:r>
            <a:r>
              <a:rPr lang="en-US" altLang="zh-CN" dirty="0"/>
              <a:t>18</a:t>
            </a:r>
            <a:r>
              <a:rPr lang="zh-CN" altLang="en-US" dirty="0"/>
              <a:t>月后需两次补充试验？蒋主任回去问问，增加了核酸报告、</a:t>
            </a:r>
            <a:r>
              <a:rPr lang="en-US" altLang="zh-CN" dirty="0"/>
              <a:t>3</a:t>
            </a:r>
            <a:r>
              <a:rPr lang="zh-CN" altLang="en-US" dirty="0"/>
              <a:t>个月后根据结果判断。</a:t>
            </a:r>
            <a:endParaRPr lang="zh-CN" altLang="en-US" dirty="0"/>
          </a:p>
        </p:txBody>
      </p:sp>
      <p:sp>
        <p:nvSpPr>
          <p:cNvPr id="19968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幻灯片图像占位符 1"/>
          <p:cNvSpPr>
            <a:spLocks noGrp="1" noRot="1" noChangeAspect="1" noTextEdit="1"/>
          </p:cNvSpPr>
          <p:nvPr>
            <p:ph type="sldImg"/>
          </p:nvPr>
        </p:nvSpPr>
        <p:spPr/>
      </p:sp>
      <p:sp>
        <p:nvSpPr>
          <p:cNvPr id="200707" name="备注占位符 2"/>
          <p:cNvSpPr>
            <a:spLocks noGrp="1"/>
          </p:cNvSpPr>
          <p:nvPr>
            <p:ph type="body" idx="1"/>
          </p:nvPr>
        </p:nvSpPr>
        <p:spPr/>
        <p:txBody>
          <a:bodyPr wrap="square" lIns="91440" tIns="45720" rIns="91440" bIns="45720" anchor="t" anchorCtr="0"/>
          <a:p>
            <a:pPr lvl="0"/>
            <a:endParaRPr lang="zh-CN" altLang="en-US" dirty="0"/>
          </a:p>
        </p:txBody>
      </p:sp>
      <p:sp>
        <p:nvSpPr>
          <p:cNvPr id="20070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幻灯片图像占位符 1"/>
          <p:cNvSpPr>
            <a:spLocks noGrp="1" noRot="1" noChangeAspect="1" noTextEdit="1"/>
          </p:cNvSpPr>
          <p:nvPr>
            <p:ph type="sldImg"/>
          </p:nvPr>
        </p:nvSpPr>
        <p:spPr/>
      </p:sp>
      <p:sp>
        <p:nvSpPr>
          <p:cNvPr id="201731" name="备注占位符 2"/>
          <p:cNvSpPr>
            <a:spLocks noGrp="1"/>
          </p:cNvSpPr>
          <p:nvPr>
            <p:ph type="body" idx="1"/>
          </p:nvPr>
        </p:nvSpPr>
        <p:spPr/>
        <p:txBody>
          <a:bodyPr wrap="square" lIns="91440" tIns="45720" rIns="91440" bIns="45720" anchor="t" anchorCtr="0"/>
          <a:p>
            <a:pPr lvl="0"/>
            <a:endParaRPr lang="zh-CN" altLang="en-US" dirty="0"/>
          </a:p>
        </p:txBody>
      </p:sp>
      <p:sp>
        <p:nvSpPr>
          <p:cNvPr id="20173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幻灯片图像占位符 1"/>
          <p:cNvSpPr>
            <a:spLocks noGrp="1" noRot="1" noChangeAspect="1" noTextEdit="1"/>
          </p:cNvSpPr>
          <p:nvPr>
            <p:ph type="sldImg"/>
          </p:nvPr>
        </p:nvSpPr>
        <p:spPr/>
      </p:sp>
      <p:sp>
        <p:nvSpPr>
          <p:cNvPr id="202755" name="备注占位符 2"/>
          <p:cNvSpPr>
            <a:spLocks noGrp="1"/>
          </p:cNvSpPr>
          <p:nvPr>
            <p:ph type="body" idx="1"/>
          </p:nvPr>
        </p:nvSpPr>
        <p:spPr/>
        <p:txBody>
          <a:bodyPr wrap="square" lIns="91440" tIns="45720" rIns="91440" bIns="45720" anchor="t" anchorCtr="0"/>
          <a:p>
            <a:pPr lvl="0"/>
            <a:endParaRPr lang="zh-CN" altLang="en-US" dirty="0"/>
          </a:p>
        </p:txBody>
      </p:sp>
      <p:sp>
        <p:nvSpPr>
          <p:cNvPr id="20275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幻灯片图像占位符 1"/>
          <p:cNvSpPr>
            <a:spLocks noGrp="1" noRot="1" noChangeAspect="1" noTextEdit="1"/>
          </p:cNvSpPr>
          <p:nvPr>
            <p:ph type="sldImg"/>
          </p:nvPr>
        </p:nvSpPr>
        <p:spPr/>
      </p:sp>
      <p:sp>
        <p:nvSpPr>
          <p:cNvPr id="203779" name="备注占位符 2"/>
          <p:cNvSpPr>
            <a:spLocks noGrp="1"/>
          </p:cNvSpPr>
          <p:nvPr>
            <p:ph type="body" idx="1"/>
          </p:nvPr>
        </p:nvSpPr>
        <p:spPr/>
        <p:txBody>
          <a:bodyPr wrap="square" lIns="91440" tIns="45720" rIns="91440" bIns="45720" anchor="t" anchorCtr="0"/>
          <a:p>
            <a:pPr lvl="0"/>
            <a:endParaRPr lang="zh-CN" altLang="en-US" dirty="0"/>
          </a:p>
        </p:txBody>
      </p:sp>
      <p:sp>
        <p:nvSpPr>
          <p:cNvPr id="20378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幻灯片图像占位符 1"/>
          <p:cNvSpPr>
            <a:spLocks noGrp="1" noRot="1" noChangeAspect="1" noTextEdit="1"/>
          </p:cNvSpPr>
          <p:nvPr>
            <p:ph type="sldImg"/>
          </p:nvPr>
        </p:nvSpPr>
        <p:spPr/>
      </p:sp>
      <p:sp>
        <p:nvSpPr>
          <p:cNvPr id="204803" name="备注占位符 2"/>
          <p:cNvSpPr>
            <a:spLocks noGrp="1"/>
          </p:cNvSpPr>
          <p:nvPr>
            <p:ph type="body" idx="1"/>
          </p:nvPr>
        </p:nvSpPr>
        <p:spPr/>
        <p:txBody>
          <a:bodyPr wrap="square" lIns="91440" tIns="45720" rIns="91440" bIns="45720" anchor="t" anchorCtr="0"/>
          <a:p>
            <a:pPr lvl="0" eaLnBrk="1" hangingPunct="1"/>
            <a:r>
              <a:rPr lang="zh-CN" altLang="en-US" dirty="0"/>
              <a:t>累积和（</a:t>
            </a:r>
            <a:r>
              <a:rPr lang="en-US" altLang="zh-CN" dirty="0"/>
              <a:t>CUSUM</a:t>
            </a:r>
            <a:r>
              <a:rPr lang="zh-CN" altLang="en-US" dirty="0"/>
              <a:t>）质控</a:t>
            </a:r>
            <a:endParaRPr lang="zh-CN" altLang="en-US" dirty="0"/>
          </a:p>
        </p:txBody>
      </p:sp>
      <p:sp>
        <p:nvSpPr>
          <p:cNvPr id="20480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幻灯片图像占位符 1"/>
          <p:cNvSpPr>
            <a:spLocks noGrp="1" noRot="1" noChangeAspect="1" noTextEdit="1"/>
          </p:cNvSpPr>
          <p:nvPr>
            <p:ph type="sldImg"/>
          </p:nvPr>
        </p:nvSpPr>
        <p:spPr/>
      </p:sp>
      <p:sp>
        <p:nvSpPr>
          <p:cNvPr id="205827" name="备注占位符 2"/>
          <p:cNvSpPr>
            <a:spLocks noGrp="1"/>
          </p:cNvSpPr>
          <p:nvPr>
            <p:ph type="body" idx="1"/>
          </p:nvPr>
        </p:nvSpPr>
        <p:spPr/>
        <p:txBody>
          <a:bodyPr wrap="square" lIns="91440" tIns="45720" rIns="91440" bIns="45720" anchor="t" anchorCtr="0"/>
          <a:p>
            <a:pPr lvl="0"/>
            <a:endParaRPr lang="zh-CN" altLang="en-US" dirty="0"/>
          </a:p>
        </p:txBody>
      </p:sp>
      <p:sp>
        <p:nvSpPr>
          <p:cNvPr id="20582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p:sp>
      <p:sp>
        <p:nvSpPr>
          <p:cNvPr id="132099" name="备注占位符 2"/>
          <p:cNvSpPr>
            <a:spLocks noGrp="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和</a:t>
            </a:r>
            <a:r>
              <a:rPr kumimoji="0" lang="en-US" altLang="zh-CN"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2020</a:t>
            </a: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规范第五章描述还不一致，第五章里没有</a:t>
            </a:r>
            <a:r>
              <a:rPr kumimoji="0" lang="en-US" altLang="zh-CN" sz="1200" b="0" i="0" u="none" strike="noStrike" kern="1200" cap="none" spc="0" normalizeH="0" baseline="0" noProof="0" dirty="0" smtClean="0">
                <a:ln>
                  <a:noFill/>
                </a:ln>
                <a:solidFill>
                  <a:srgbClr val="FF0000"/>
                </a:solidFill>
                <a:effectLst/>
                <a:uLnTx/>
                <a:uFillTx/>
                <a:latin typeface="+mn-ea"/>
                <a:ea typeface="宋体" panose="02010600030101010101" pitchFamily="2" charset="-122"/>
                <a:cs typeface="+mn-ea"/>
                <a:sym typeface="+mn-lt"/>
              </a:rPr>
              <a:t>“</a:t>
            </a:r>
            <a:r>
              <a:rPr kumimoji="0" lang="en-US" altLang="zh-CN" sz="1200" b="0" i="0" u="none" strike="noStrike" kern="1200" cap="none" spc="0" normalizeH="0" baseline="0" noProof="0" dirty="0" err="1" smtClean="0">
                <a:ln>
                  <a:noFill/>
                </a:ln>
                <a:solidFill>
                  <a:srgbClr val="FF0000"/>
                </a:solidFill>
                <a:effectLst/>
                <a:uLnTx/>
                <a:uFillTx/>
                <a:latin typeface="+mn-ea"/>
                <a:ea typeface="宋体" panose="02010600030101010101" pitchFamily="2" charset="-122"/>
                <a:cs typeface="+mn-ea"/>
                <a:sym typeface="+mn-lt"/>
              </a:rPr>
              <a:t>HIV抗体待确定”或“HIV抗原待确定</a:t>
            </a:r>
            <a:r>
              <a:rPr kumimoji="0" lang="en-US" altLang="zh-CN" sz="1200" b="0" i="0" u="none" strike="noStrike" kern="1200" cap="none" spc="0" normalizeH="0" baseline="0" noProof="0" dirty="0" smtClean="0">
                <a:ln>
                  <a:noFill/>
                </a:ln>
                <a:solidFill>
                  <a:srgbClr val="FF0000"/>
                </a:solidFill>
                <a:effectLst/>
                <a:uLnTx/>
                <a:uFillTx/>
                <a:latin typeface="+mn-ea"/>
                <a:ea typeface="宋体" panose="02010600030101010101" pitchFamily="2" charset="-122"/>
                <a:cs typeface="+mn-ea"/>
                <a:sym typeface="+mn-lt"/>
              </a:rPr>
              <a:t>”</a:t>
            </a:r>
            <a:r>
              <a:rPr kumimoji="0" lang="zh-CN" altLang="en-US" sz="1200" b="0" i="0" u="none" strike="noStrike" kern="1200" cap="none" spc="0" normalizeH="0" baseline="0" noProof="0" dirty="0" smtClean="0">
                <a:ln>
                  <a:noFill/>
                </a:ln>
                <a:solidFill>
                  <a:srgbClr val="FF0000"/>
                </a:solidFill>
                <a:effectLst/>
                <a:uLnTx/>
                <a:uFillTx/>
                <a:latin typeface="+mn-ea"/>
                <a:ea typeface="宋体" panose="02010600030101010101" pitchFamily="2" charset="-122"/>
                <a:cs typeface="+mn-ea"/>
                <a:sym typeface="+mn-lt"/>
              </a:rPr>
              <a:t>出现</a:t>
            </a:r>
            <a:endPar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72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幻灯片图像占位符 1"/>
          <p:cNvSpPr>
            <a:spLocks noGrp="1" noRot="1" noChangeAspect="1" noTextEdit="1"/>
          </p:cNvSpPr>
          <p:nvPr>
            <p:ph type="sldImg"/>
          </p:nvPr>
        </p:nvSpPr>
        <p:spPr/>
      </p:sp>
      <p:sp>
        <p:nvSpPr>
          <p:cNvPr id="107523" name="备注占位符 2"/>
          <p:cNvSpPr>
            <a:spLocks noGrp="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问：如果</a:t>
            </a:r>
            <a:r>
              <a:rPr kumimoji="0" lang="en-US" altLang="zh-CN"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型指示带也是阴性，不能出</a:t>
            </a:r>
            <a:r>
              <a:rPr kumimoji="0" lang="en-US" altLang="zh-CN"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HIV</a:t>
            </a: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抗体阴性报告？蒋主任答：可以。窗口期还应该有个终末期。复检和随访哪个更准确？有的地方写的复检，更多的地方写的随访，随访并不一定要检测，个人认为复检更准确。问：</a:t>
            </a:r>
            <a:r>
              <a:rPr kumimoji="0" lang="en-US" altLang="zh-CN" sz="1200" b="0" i="0" u="none" strike="noStrike" kern="1200" cap="none" spc="0" normalizeH="0" baseline="0" noProof="0" dirty="0" smtClean="0">
                <a:ln>
                  <a:noFill/>
                </a:ln>
                <a:solidFill>
                  <a:srgbClr val="FF0000"/>
                </a:solidFill>
                <a:effectLst/>
                <a:uLnTx/>
                <a:uFillTx/>
                <a:latin typeface="+mn-ea"/>
                <a:ea typeface="宋体" panose="02010600030101010101" pitchFamily="2" charset="-122"/>
                <a:cs typeface="+mn-ea"/>
                <a:sym typeface="+mn-lt"/>
              </a:rPr>
              <a:t>5个工作日</a:t>
            </a:r>
            <a:r>
              <a:rPr kumimoji="0" lang="zh-CN" altLang="en-US" sz="1200" b="0" i="0" u="none" strike="noStrike" kern="1200" cap="none" spc="0" normalizeH="0" baseline="0" noProof="0" dirty="0" smtClean="0">
                <a:ln>
                  <a:noFill/>
                </a:ln>
                <a:solidFill>
                  <a:srgbClr val="FF0000"/>
                </a:solidFill>
                <a:effectLst/>
                <a:uLnTx/>
                <a:uFillTx/>
                <a:latin typeface="+mn-ea"/>
                <a:ea typeface="宋体" panose="02010600030101010101" pitchFamily="2" charset="-122"/>
                <a:cs typeface="+mn-ea"/>
                <a:sym typeface="+mn-lt"/>
              </a:rPr>
              <a:t>，</a:t>
            </a: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当天算不算？</a:t>
            </a:r>
            <a:r>
              <a:rPr kumimoji="0" lang="en-US" altLang="zh-CN"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24</a:t>
            </a:r>
            <a:r>
              <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小时算一天，第二天算吧。</a:t>
            </a:r>
            <a:endParaRPr kumimoji="0" lang="zh-CN" altLang="en-US" sz="12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748"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p:sp>
      <p:sp>
        <p:nvSpPr>
          <p:cNvPr id="160771" name="备注占位符 2"/>
          <p:cNvSpPr>
            <a:spLocks noGrp="1"/>
          </p:cNvSpPr>
          <p:nvPr>
            <p:ph type="body" idx="1"/>
          </p:nvPr>
        </p:nvSpPr>
        <p:spPr/>
        <p:txBody>
          <a:bodyPr wrap="square" lIns="91440" tIns="45720" rIns="91440" bIns="45720" anchor="t" anchorCtr="0"/>
          <a:p>
            <a:pPr lvl="0"/>
            <a:endParaRPr lang="zh-CN" altLang="en-US" dirty="0"/>
          </a:p>
        </p:txBody>
      </p:sp>
      <p:sp>
        <p:nvSpPr>
          <p:cNvPr id="160772"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幻灯片图像占位符 1"/>
          <p:cNvSpPr>
            <a:spLocks noGrp="1" noRot="1" noChangeAspect="1" noTextEdit="1"/>
          </p:cNvSpPr>
          <p:nvPr>
            <p:ph type="sldImg"/>
          </p:nvPr>
        </p:nvSpPr>
        <p:spPr/>
      </p:sp>
      <p:sp>
        <p:nvSpPr>
          <p:cNvPr id="161795" name="备注占位符 2"/>
          <p:cNvSpPr>
            <a:spLocks noGrp="1"/>
          </p:cNvSpPr>
          <p:nvPr>
            <p:ph type="body" idx="1"/>
          </p:nvPr>
        </p:nvSpPr>
        <p:spPr/>
        <p:txBody>
          <a:bodyPr wrap="square" lIns="91440" tIns="45720" rIns="91440" bIns="45720" anchor="t" anchorCtr="0"/>
          <a:p>
            <a:pPr lvl="0"/>
            <a:r>
              <a:rPr lang="zh-CN" altLang="en-US" dirty="0"/>
              <a:t>入选标准</a:t>
            </a:r>
            <a:r>
              <a:rPr lang="en-US" altLang="zh-CN" dirty="0"/>
              <a:t>15</a:t>
            </a:r>
            <a:r>
              <a:rPr lang="zh-CN" altLang="en-US" dirty="0"/>
              <a:t>版有干血斑，只不过写的</a:t>
            </a:r>
            <a:r>
              <a:rPr lang="en-US" altLang="zh-CN" dirty="0"/>
              <a:t>DBS</a:t>
            </a:r>
            <a:endParaRPr lang="zh-CN" altLang="en-US" dirty="0"/>
          </a:p>
        </p:txBody>
      </p:sp>
      <p:sp>
        <p:nvSpPr>
          <p:cNvPr id="161796"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幻灯片图像占位符 1"/>
          <p:cNvSpPr>
            <a:spLocks noGrp="1" noRot="1" noChangeAspect="1" noTextEdit="1"/>
          </p:cNvSpPr>
          <p:nvPr>
            <p:ph type="sldImg"/>
          </p:nvPr>
        </p:nvSpPr>
        <p:spPr/>
      </p:sp>
      <p:sp>
        <p:nvSpPr>
          <p:cNvPr id="162819" name="备注占位符 2"/>
          <p:cNvSpPr>
            <a:spLocks noGrp="1"/>
          </p:cNvSpPr>
          <p:nvPr>
            <p:ph type="body" idx="1"/>
          </p:nvPr>
        </p:nvSpPr>
        <p:spPr/>
        <p:txBody>
          <a:bodyPr wrap="square" lIns="91440" tIns="45720" rIns="91440" bIns="45720" anchor="t" anchorCtr="0"/>
          <a:p>
            <a:pPr lvl="0"/>
            <a:r>
              <a:rPr lang="en-US" altLang="zh-CN" dirty="0"/>
              <a:t>HIV-2</a:t>
            </a:r>
            <a:r>
              <a:rPr lang="zh-CN" altLang="en-US" dirty="0"/>
              <a:t>已经单列出来了，目前商品化检测试剂基本上是</a:t>
            </a:r>
            <a:r>
              <a:rPr lang="en-US" altLang="zh-CN" dirty="0"/>
              <a:t>HIV-1</a:t>
            </a:r>
            <a:endParaRPr lang="zh-CN" altLang="en-US" dirty="0"/>
          </a:p>
        </p:txBody>
      </p:sp>
      <p:sp>
        <p:nvSpPr>
          <p:cNvPr id="162820"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幻灯片图像占位符 1"/>
          <p:cNvSpPr>
            <a:spLocks noGrp="1" noRot="1" noChangeAspect="1" noTextEdit="1"/>
          </p:cNvSpPr>
          <p:nvPr>
            <p:ph type="sldImg"/>
          </p:nvPr>
        </p:nvSpPr>
        <p:spPr/>
      </p:sp>
      <p:sp>
        <p:nvSpPr>
          <p:cNvPr id="163843" name="备注占位符 2"/>
          <p:cNvSpPr>
            <a:spLocks noGrp="1"/>
          </p:cNvSpPr>
          <p:nvPr>
            <p:ph type="body" idx="1"/>
          </p:nvPr>
        </p:nvSpPr>
        <p:spPr/>
        <p:txBody>
          <a:bodyPr wrap="square" lIns="91440" tIns="45720" rIns="91440" bIns="45720" anchor="t" anchorCtr="0"/>
          <a:p>
            <a:pPr lvl="0"/>
            <a:r>
              <a:rPr lang="zh-CN" altLang="en-US" dirty="0"/>
              <a:t>二级集合稀释</a:t>
            </a:r>
            <a:r>
              <a:rPr lang="en-US" altLang="zh-CN" dirty="0"/>
              <a:t>10</a:t>
            </a:r>
            <a:r>
              <a:rPr lang="zh-CN" altLang="en-US" dirty="0"/>
              <a:t>倍，再一级集合稀释</a:t>
            </a:r>
            <a:r>
              <a:rPr lang="en-US" altLang="zh-CN" dirty="0"/>
              <a:t>5</a:t>
            </a:r>
            <a:r>
              <a:rPr lang="zh-CN" altLang="en-US" dirty="0"/>
              <a:t>倍，总共</a:t>
            </a:r>
            <a:r>
              <a:rPr lang="en-US" altLang="zh-CN" dirty="0"/>
              <a:t>50</a:t>
            </a:r>
            <a:r>
              <a:rPr lang="zh-CN" altLang="en-US" dirty="0"/>
              <a:t>倍，如果</a:t>
            </a:r>
            <a:r>
              <a:rPr lang="en-US" altLang="zh-CN" dirty="0"/>
              <a:t>1000</a:t>
            </a:r>
            <a:r>
              <a:rPr lang="zh-CN" altLang="en-US" dirty="0"/>
              <a:t>，就只有</a:t>
            </a:r>
            <a:r>
              <a:rPr lang="en-US" altLang="zh-CN" dirty="0"/>
              <a:t>20</a:t>
            </a:r>
            <a:r>
              <a:rPr lang="zh-CN" altLang="en-US" dirty="0"/>
              <a:t>，低于好多设备检测下限。</a:t>
            </a:r>
            <a:endParaRPr lang="zh-CN" altLang="en-US" dirty="0"/>
          </a:p>
        </p:txBody>
      </p:sp>
      <p:sp>
        <p:nvSpPr>
          <p:cNvPr id="163844" name="灯片编号占位符 3"/>
          <p:cNvSpPr txBox="1">
            <a:spLocks noGrp="1"/>
          </p:cNvSpPr>
          <p:nvPr>
            <p:ph type="sldNum" sz="quarter"/>
          </p:nvPr>
        </p:nvSpPr>
        <p:spPr>
          <a:xfrm>
            <a:off x="5619750" y="6456363"/>
            <a:ext cx="4305300" cy="339725"/>
          </a:xfrm>
          <a:prstGeom prst="rect">
            <a:avLst/>
          </a:prstGeom>
          <a:noFill/>
          <a:ln w="9525">
            <a:noFill/>
          </a:ln>
        </p:spPr>
        <p:txBody>
          <a:bodyPr anchor="b" anchorCtr="0"/>
          <a:p>
            <a:pPr lvl="0" algn="r" eaLnBrk="1" hangingPunct="1">
              <a:buFontTx/>
            </a:pPr>
            <a:fld id="{9A0DB2DC-4C9A-4742-B13C-FB6460FD3503}" type="slidenum">
              <a:rPr lang="en-US" altLang="zh-CN" sz="1200" dirty="0"/>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3.png"/><Relationship Id="rId5" Type="http://schemas.openxmlformats.org/officeDocument/2006/relationships/tags" Target="../tags/tag54.xml"/><Relationship Id="rId4" Type="http://schemas.openxmlformats.org/officeDocument/2006/relationships/image" Target="../media/image5.png"/><Relationship Id="rId3" Type="http://schemas.openxmlformats.org/officeDocument/2006/relationships/tags" Target="../tags/tag53.xml"/><Relationship Id="rId2" Type="http://schemas.openxmlformats.org/officeDocument/2006/relationships/tags" Target="../tags/tag52.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image" Target="../media/image3.png"/><Relationship Id="rId5" Type="http://schemas.openxmlformats.org/officeDocument/2006/relationships/tags" Target="../tags/tag62.xml"/><Relationship Id="rId4" Type="http://schemas.openxmlformats.org/officeDocument/2006/relationships/image" Target="../media/image5.png"/><Relationship Id="rId3" Type="http://schemas.openxmlformats.org/officeDocument/2006/relationships/tags" Target="../tags/tag61.xml"/><Relationship Id="rId2" Type="http://schemas.openxmlformats.org/officeDocument/2006/relationships/tags" Target="../tags/tag60.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microsoft.com/office/2007/relationships/hdphoto" Target="../media/image8.wdp"/><Relationship Id="rId5" Type="http://schemas.openxmlformats.org/officeDocument/2006/relationships/image" Target="../media/image7.png"/><Relationship Id="rId4" Type="http://schemas.openxmlformats.org/officeDocument/2006/relationships/tags" Target="../tags/tag68.xml"/><Relationship Id="rId3" Type="http://schemas.openxmlformats.org/officeDocument/2006/relationships/image" Target="../media/image6.png"/><Relationship Id="rId2" Type="http://schemas.openxmlformats.org/officeDocument/2006/relationships/tags" Target="../tags/tag67.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3.png"/><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image" Target="../media/image3.png"/><Relationship Id="rId4" Type="http://schemas.openxmlformats.org/officeDocument/2006/relationships/tags" Target="../tags/tag79.xml"/><Relationship Id="rId3" Type="http://schemas.openxmlformats.org/officeDocument/2006/relationships/image" Target="../media/image5.png"/><Relationship Id="rId2" Type="http://schemas.openxmlformats.org/officeDocument/2006/relationships/tags" Target="../tags/tag78.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3.png"/><Relationship Id="rId2" Type="http://schemas.openxmlformats.org/officeDocument/2006/relationships/tags" Target="../tags/tag85.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3.png"/><Relationship Id="rId2" Type="http://schemas.openxmlformats.org/officeDocument/2006/relationships/tags" Target="../tags/tag93.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3.png"/><Relationship Id="rId3" Type="http://schemas.openxmlformats.org/officeDocument/2006/relationships/tags" Target="../tags/tag102.xml"/><Relationship Id="rId2" Type="http://schemas.openxmlformats.org/officeDocument/2006/relationships/tags" Target="../tags/tag101.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3.png"/><Relationship Id="rId2" Type="http://schemas.openxmlformats.org/officeDocument/2006/relationships/tags" Target="../tags/tag109.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9.png"/><Relationship Id="rId2" Type="http://schemas.openxmlformats.org/officeDocument/2006/relationships/tags" Target="../tags/tag120.xml"/><Relationship Id="rId11" Type="http://schemas.openxmlformats.org/officeDocument/2006/relationships/image" Target="../media/image6.png"/><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image" Target="../media/image2.png"/><Relationship Id="rId2" Type="http://schemas.openxmlformats.org/officeDocument/2006/relationships/tags" Target="../tags/tag134.xml"/><Relationship Id="rId10" Type="http://schemas.openxmlformats.org/officeDocument/2006/relationships/tags" Target="../tags/tag141.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4.jpe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3.png"/><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image" Target="../media/image3.png"/><Relationship Id="rId2" Type="http://schemas.openxmlformats.org/officeDocument/2006/relationships/tags" Target="../tags/tag161.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image" Target="../media/image3.png"/><Relationship Id="rId2" Type="http://schemas.openxmlformats.org/officeDocument/2006/relationships/tags" Target="../tags/tag170.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image" Target="../media/image3.png"/><Relationship Id="rId5" Type="http://schemas.openxmlformats.org/officeDocument/2006/relationships/tags" Target="../tags/tag187.xml"/><Relationship Id="rId4" Type="http://schemas.openxmlformats.org/officeDocument/2006/relationships/image" Target="../media/image5.png"/><Relationship Id="rId3" Type="http://schemas.openxmlformats.org/officeDocument/2006/relationships/tags" Target="../tags/tag186.xml"/><Relationship Id="rId2" Type="http://schemas.openxmlformats.org/officeDocument/2006/relationships/tags" Target="../tags/tag185.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image" Target="../media/image3.png"/><Relationship Id="rId5" Type="http://schemas.openxmlformats.org/officeDocument/2006/relationships/tags" Target="../tags/tag195.xml"/><Relationship Id="rId4" Type="http://schemas.openxmlformats.org/officeDocument/2006/relationships/image" Target="../media/image5.png"/><Relationship Id="rId3" Type="http://schemas.openxmlformats.org/officeDocument/2006/relationships/tags" Target="../tags/tag194.xml"/><Relationship Id="rId2" Type="http://schemas.openxmlformats.org/officeDocument/2006/relationships/tags" Target="../tags/tag193.xml"/><Relationship Id="rId10" Type="http://schemas.openxmlformats.org/officeDocument/2006/relationships/tags" Target="../tags/tag19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microsoft.com/office/2007/relationships/hdphoto" Target="../media/image8.wdp"/><Relationship Id="rId5" Type="http://schemas.openxmlformats.org/officeDocument/2006/relationships/image" Target="../media/image7.png"/><Relationship Id="rId4" Type="http://schemas.openxmlformats.org/officeDocument/2006/relationships/tags" Target="../tags/tag201.xml"/><Relationship Id="rId3" Type="http://schemas.openxmlformats.org/officeDocument/2006/relationships/image" Target="../media/image6.png"/><Relationship Id="rId2" Type="http://schemas.openxmlformats.org/officeDocument/2006/relationships/tags" Target="../tags/tag200.xml"/><Relationship Id="rId10" Type="http://schemas.openxmlformats.org/officeDocument/2006/relationships/tags" Target="../tags/tag20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3.png"/><Relationship Id="rId2" Type="http://schemas.openxmlformats.org/officeDocument/2006/relationships/tags" Target="../tags/tag20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image" Target="../media/image3.png"/><Relationship Id="rId4" Type="http://schemas.openxmlformats.org/officeDocument/2006/relationships/tags" Target="../tags/tag212.xml"/><Relationship Id="rId3" Type="http://schemas.openxmlformats.org/officeDocument/2006/relationships/image" Target="../media/image5.png"/><Relationship Id="rId2" Type="http://schemas.openxmlformats.org/officeDocument/2006/relationships/tags" Target="../tags/tag211.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3.png"/><Relationship Id="rId2" Type="http://schemas.openxmlformats.org/officeDocument/2006/relationships/tags" Target="../tags/tag218.xml"/><Relationship Id="rId10" Type="http://schemas.openxmlformats.org/officeDocument/2006/relationships/tags" Target="../tags/tag22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image" Target="../media/image3.png"/><Relationship Id="rId2" Type="http://schemas.openxmlformats.org/officeDocument/2006/relationships/tags" Target="../tags/tag226.xml"/><Relationship Id="rId10" Type="http://schemas.openxmlformats.org/officeDocument/2006/relationships/tags" Target="../tags/tag23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image" Target="../media/image3.png"/><Relationship Id="rId3" Type="http://schemas.openxmlformats.org/officeDocument/2006/relationships/tags" Target="../tags/tag235.xml"/><Relationship Id="rId2" Type="http://schemas.openxmlformats.org/officeDocument/2006/relationships/tags" Target="../tags/tag234.xml"/><Relationship Id="rId10" Type="http://schemas.openxmlformats.org/officeDocument/2006/relationships/tags" Target="../tags/tag24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image" Target="../media/image3.png"/><Relationship Id="rId2" Type="http://schemas.openxmlformats.org/officeDocument/2006/relationships/tags" Target="../tags/tag242.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image" Target="../media/image9.png"/><Relationship Id="rId2" Type="http://schemas.openxmlformats.org/officeDocument/2006/relationships/tags" Target="../tags/tag253.xml"/><Relationship Id="rId11" Type="http://schemas.openxmlformats.org/officeDocument/2006/relationships/image" Target="../media/image6.png"/><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4.jpe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3.png"/><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3.png"/><Relationship Id="rId2" Type="http://schemas.openxmlformats.org/officeDocument/2006/relationships/tags" Target="../tags/tag28.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3.png"/><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i="0" baseline="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8"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5"/>
          <p:cNvSpPr>
            <a:spLocks noGrp="1" noChangeArrowheads="1"/>
          </p:cNvSpPr>
          <p:nvPr>
            <p:ph type="ftr" sz="quarter" idx="3"/>
          </p:nvPr>
        </p:nvSpPr>
        <p:spPr bwMode="auto">
          <a:xfrm>
            <a:off x="4165600" y="6245225"/>
            <a:ext cx="3859213"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6"/>
          <p:cNvSpPr>
            <a:spLocks noGrp="1" noChangeArrowheads="1"/>
          </p:cNvSpPr>
          <p:nvPr>
            <p:ph type="sldNum" sz="quarter" idx="4"/>
          </p:nvPr>
        </p:nvSpPr>
        <p:spPr bwMode="auto">
          <a:xfrm>
            <a:off x="9191625" y="6381750"/>
            <a:ext cx="28448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87625" y="273050"/>
            <a:ext cx="11903105" cy="6602003"/>
            <a:chOff x="287655" y="273050"/>
            <a:chExt cx="11904345" cy="6602003"/>
          </a:xfrm>
        </p:grpSpPr>
        <p:pic>
          <p:nvPicPr>
            <p:cNvPr id="9" name="图片 8" descr="图片4副本"/>
            <p:cNvPicPr>
              <a:picLocks noChangeAspect="1"/>
            </p:cNvPicPr>
            <p:nvPr userDrawn="1">
              <p:custDataLst>
                <p:tags r:id="rId3"/>
              </p:custDataLst>
            </p:nvPr>
          </p:nvPicPr>
          <p:blipFill>
            <a:blip r:embed="rId4"/>
            <a:stretch>
              <a:fillRect/>
            </a:stretch>
          </p:blipFill>
          <p:spPr>
            <a:xfrm>
              <a:off x="287655" y="273050"/>
              <a:ext cx="11616690" cy="6393815"/>
            </a:xfrm>
            <a:prstGeom prst="rect">
              <a:avLst/>
            </a:prstGeom>
            <a:solidFill>
              <a:schemeClr val="bg2"/>
            </a:solidFill>
          </p:spPr>
        </p:pic>
        <p:pic>
          <p:nvPicPr>
            <p:cNvPr id="10" name="图片 9" descr="QQ图片20190718090413"/>
            <p:cNvPicPr>
              <a:picLocks noChangeAspect="1"/>
            </p:cNvPicPr>
            <p:nvPr userDrawn="1">
              <p:custDataLst>
                <p:tags r:id="rId5"/>
              </p:custDataLst>
            </p:nvPr>
          </p:nvPicPr>
          <p:blipFill rotWithShape="1">
            <a:blip r:embed="rId6"/>
            <a:srcRect/>
            <a:stretch>
              <a:fillRect/>
            </a:stretch>
          </p:blipFill>
          <p:spPr>
            <a:xfrm>
              <a:off x="10854781" y="5747656"/>
              <a:ext cx="1337219" cy="1127397"/>
            </a:xfrm>
            <a:prstGeom prst="rect">
              <a:avLst/>
            </a:prstGeom>
          </p:spPr>
        </p:pic>
      </p:grpSp>
      <p:sp>
        <p:nvSpPr>
          <p:cNvPr id="2" name="竖排标题 1"/>
          <p:cNvSpPr>
            <a:spLocks noGrp="1"/>
          </p:cNvSpPr>
          <p:nvPr>
            <p:ph type="title" orient="vert"/>
            <p:custDataLst>
              <p:tags r:id="rId7"/>
            </p:custDataLst>
          </p:nvPr>
        </p:nvSpPr>
        <p:spPr>
          <a:xfrm>
            <a:off x="10570034" y="952789"/>
            <a:ext cx="950885" cy="5388346"/>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855" y="952781"/>
            <a:ext cx="9827077" cy="5388346"/>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5571" y="6349849"/>
            <a:ext cx="3959588" cy="316767"/>
          </a:xfrm>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609703" y="6349849"/>
            <a:ext cx="2699719" cy="316767"/>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87625" y="273050"/>
            <a:ext cx="11903105" cy="6602003"/>
            <a:chOff x="287655" y="273050"/>
            <a:chExt cx="11904345" cy="6602003"/>
          </a:xfrm>
        </p:grpSpPr>
        <p:pic>
          <p:nvPicPr>
            <p:cNvPr id="9" name="图片 8" descr="图片4副本"/>
            <p:cNvPicPr>
              <a:picLocks noChangeAspect="1"/>
            </p:cNvPicPr>
            <p:nvPr userDrawn="1">
              <p:custDataLst>
                <p:tags r:id="rId3"/>
              </p:custDataLst>
            </p:nvPr>
          </p:nvPicPr>
          <p:blipFill>
            <a:blip r:embed="rId4"/>
            <a:stretch>
              <a:fillRect/>
            </a:stretch>
          </p:blipFill>
          <p:spPr>
            <a:xfrm>
              <a:off x="287655" y="273050"/>
              <a:ext cx="11616690" cy="6393815"/>
            </a:xfrm>
            <a:prstGeom prst="rect">
              <a:avLst/>
            </a:prstGeom>
            <a:solidFill>
              <a:schemeClr val="bg2"/>
            </a:solidFill>
          </p:spPr>
        </p:pic>
        <p:pic>
          <p:nvPicPr>
            <p:cNvPr id="10" name="图片 9" descr="QQ图片20190718090413"/>
            <p:cNvPicPr>
              <a:picLocks noChangeAspect="1"/>
            </p:cNvPicPr>
            <p:nvPr userDrawn="1">
              <p:custDataLst>
                <p:tags r:id="rId5"/>
              </p:custDataLst>
            </p:nvPr>
          </p:nvPicPr>
          <p:blipFill rotWithShape="1">
            <a:blip r:embed="rId6"/>
            <a:srcRect/>
            <a:stretch>
              <a:fillRect/>
            </a:stretch>
          </p:blipFill>
          <p:spPr>
            <a:xfrm>
              <a:off x="10854781" y="5747656"/>
              <a:ext cx="1337219" cy="1127397"/>
            </a:xfrm>
            <a:prstGeom prst="rect">
              <a:avLst/>
            </a:prstGeom>
          </p:spPr>
        </p:pic>
      </p:grpSp>
      <p:sp>
        <p:nvSpPr>
          <p:cNvPr id="3" name="日期占位符 2"/>
          <p:cNvSpPr>
            <a:spLocks noGrp="1"/>
          </p:cNvSpPr>
          <p:nvPr>
            <p:ph type="dt" sz="half" idx="10"/>
            <p:custDataLst>
              <p:tags r:id="rId7"/>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571" y="6349849"/>
            <a:ext cx="3959588" cy="316767"/>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860" y="952771"/>
            <a:ext cx="10851107" cy="503947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descr="QQ图片20190718090413"/>
          <p:cNvPicPr>
            <a:picLocks noChangeAspect="1"/>
          </p:cNvPicPr>
          <p:nvPr userDrawn="1">
            <p:custDataLst>
              <p:tags r:id="rId2"/>
            </p:custDataLst>
          </p:nvPr>
        </p:nvPicPr>
        <p:blipFill>
          <a:blip r:embed="rId3"/>
          <a:srcRect/>
          <a:stretch>
            <a:fillRect/>
          </a:stretch>
        </p:blipFill>
        <p:spPr>
          <a:xfrm flipH="1">
            <a:off x="-36009" y="4651919"/>
            <a:ext cx="3045143" cy="2223135"/>
          </a:xfrm>
          <a:prstGeom prst="rect">
            <a:avLst/>
          </a:prstGeom>
        </p:spPr>
      </p:pic>
      <p:pic>
        <p:nvPicPr>
          <p:cNvPr id="9" name="图片 8" descr="QQ图片20190718090413"/>
          <p:cNvPicPr>
            <a:picLocks noChangeAspect="1"/>
          </p:cNvPicPr>
          <p:nvPr userDrawn="1">
            <p:custDataLst>
              <p:tags r:id="rId4"/>
            </p:custDataLst>
          </p:nvPr>
        </p:nvPicPr>
        <p:blipFill>
          <a:blip r:embed="rId5">
            <a:extLst>
              <a:ext uri="{BEBA8EAE-BF5A-486C-A8C5-ECC9F3942E4B}">
                <a14:imgProps xmlns:a14="http://schemas.microsoft.com/office/drawing/2010/main">
                  <a14:imgLayer r:embed="rId6">
                    <a14:imgEffect>
                      <a14:backgroundRemoval t="9756" b="100000" l="9881" r="100000"/>
                    </a14:imgEffect>
                  </a14:imgLayer>
                </a14:imgProps>
              </a:ext>
            </a:extLst>
          </a:blip>
          <a:srcRect/>
          <a:stretch>
            <a:fillRect/>
          </a:stretch>
        </p:blipFill>
        <p:spPr>
          <a:xfrm>
            <a:off x="5549502" y="2001247"/>
            <a:ext cx="6715061" cy="4902835"/>
          </a:xfrm>
          <a:prstGeom prst="rect">
            <a:avLst/>
          </a:prstGeom>
        </p:spPr>
      </p:pic>
      <p:sp>
        <p:nvSpPr>
          <p:cNvPr id="3" name="日期占位符 2"/>
          <p:cNvSpPr>
            <a:spLocks noGrp="1"/>
          </p:cNvSpPr>
          <p:nvPr>
            <p:ph type="dt" sz="half" idx="10"/>
            <p:custDataLst>
              <p:tags r:id="rId7"/>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571" y="6349849"/>
            <a:ext cx="3959588" cy="316767"/>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1757158" y="2726749"/>
            <a:ext cx="8676414" cy="1404502"/>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7200" b="0" i="0" u="none" strike="noStrike" kern="1200" cap="none" spc="600" normalizeH="0" baseline="0" noProof="1" dirty="0">
                <a:solidFill>
                  <a:schemeClr val="accent1">
                    <a:lumMod val="50000"/>
                  </a:schemeClr>
                </a:solidFill>
                <a:effectLst>
                  <a:outerShdw blurRad="38100" dist="38100" dir="2700000" algn="tl">
                    <a:srgbClr val="000000">
                      <a:alpha val="43137"/>
                    </a:srgb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0" name="图片 9"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3" name="日期占位符 2"/>
          <p:cNvSpPr>
            <a:spLocks noGrp="1"/>
          </p:cNvSpPr>
          <p:nvPr>
            <p:ph type="dt" sz="half" idx="10"/>
            <p:custDataLst>
              <p:tags r:id="rId4"/>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5571" y="6349849"/>
            <a:ext cx="3959588" cy="316767"/>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609703" y="6349849"/>
            <a:ext cx="2699719" cy="316767"/>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a:xfrm>
            <a:off x="669812" y="432034"/>
            <a:ext cx="10851107" cy="647933"/>
          </a:xfrm>
        </p:spPr>
        <p:txBody>
          <a:bodyPr/>
          <a:lstStyle>
            <a:lvl1pPr>
              <a:defRPr>
                <a:solidFill>
                  <a:schemeClr val="tx1">
                    <a:lumMod val="85000"/>
                    <a:lumOff val="15000"/>
                  </a:schemeClr>
                </a:solidFill>
              </a:defRPr>
            </a:lvl1pPr>
          </a:lstStyle>
          <a:p>
            <a:r>
              <a:rPr lang="zh-CN" altLang="en-US" dirty="0"/>
              <a:t>单击此处编辑母版标题样式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13" name="图片 12" descr="图片4副本"/>
          <p:cNvPicPr>
            <a:picLocks noChangeAspect="1"/>
          </p:cNvPicPr>
          <p:nvPr userDrawn="1">
            <p:custDataLst>
              <p:tags r:id="rId2"/>
            </p:custDataLst>
          </p:nvPr>
        </p:nvPicPr>
        <p:blipFill>
          <a:blip r:embed="rId3"/>
          <a:stretch>
            <a:fillRect/>
          </a:stretch>
        </p:blipFill>
        <p:spPr>
          <a:xfrm>
            <a:off x="287625" y="273050"/>
            <a:ext cx="11615480" cy="6393815"/>
          </a:xfrm>
          <a:prstGeom prst="rect">
            <a:avLst/>
          </a:prstGeom>
          <a:solidFill>
            <a:schemeClr val="bg2"/>
          </a:solidFill>
        </p:spPr>
      </p:pic>
      <p:pic>
        <p:nvPicPr>
          <p:cNvPr id="12" name="图片 11" descr="QQ图片20190718090413"/>
          <p:cNvPicPr>
            <a:picLocks noChangeAspect="1"/>
          </p:cNvPicPr>
          <p:nvPr userDrawn="1">
            <p:custDataLst>
              <p:tags r:id="rId4"/>
            </p:custDataLst>
          </p:nvPr>
        </p:nvPicPr>
        <p:blipFill rotWithShape="1">
          <a:blip r:embed="rId5"/>
          <a:srcRect/>
          <a:stretch>
            <a:fillRect/>
          </a:stretch>
        </p:blipFill>
        <p:spPr>
          <a:xfrm>
            <a:off x="10853560" y="5747385"/>
            <a:ext cx="1337171" cy="1127125"/>
          </a:xfrm>
          <a:prstGeom prst="rect">
            <a:avLst/>
          </a:prstGeom>
        </p:spPr>
      </p:pic>
      <p:sp>
        <p:nvSpPr>
          <p:cNvPr id="2" name="标题 1"/>
          <p:cNvSpPr>
            <a:spLocks noGrp="1"/>
          </p:cNvSpPr>
          <p:nvPr>
            <p:ph type="title" hasCustomPrompt="1"/>
            <p:custDataLst>
              <p:tags r:id="rId6"/>
            </p:custDataLst>
          </p:nvPr>
        </p:nvSpPr>
        <p:spPr>
          <a:xfrm>
            <a:off x="1281467" y="1249238"/>
            <a:ext cx="9625397" cy="723525"/>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0980" y="2163779"/>
            <a:ext cx="9625597" cy="3444841"/>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4" name="图片 13"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8" name="矩形 7"/>
          <p:cNvSpPr/>
          <p:nvPr userDrawn="1">
            <p:custDataLst>
              <p:tags r:id="rId4"/>
            </p:custDataLst>
          </p:nvPr>
        </p:nvSpPr>
        <p:spPr>
          <a:xfrm>
            <a:off x="1" y="0"/>
            <a:ext cx="4876292" cy="686181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dirty="0">
              <a:solidFill>
                <a:schemeClr val="tx1">
                  <a:lumMod val="85000"/>
                  <a:lumOff val="15000"/>
                </a:schemeClr>
              </a:solidFill>
              <a:latin typeface="Arial" panose="020B0604020202020204" pitchFamily="34" charset="0"/>
              <a:sym typeface="+mn-ea"/>
            </a:endParaRPr>
          </a:p>
        </p:txBody>
      </p:sp>
      <p:sp>
        <p:nvSpPr>
          <p:cNvPr id="2" name="标题 1"/>
          <p:cNvSpPr>
            <a:spLocks noGrp="1"/>
          </p:cNvSpPr>
          <p:nvPr>
            <p:ph type="title" hasCustomPrompt="1"/>
            <p:custDataLst>
              <p:tags r:id="rId5"/>
            </p:custDataLst>
          </p:nvPr>
        </p:nvSpPr>
        <p:spPr>
          <a:xfrm>
            <a:off x="583139" y="770446"/>
            <a:ext cx="3959588" cy="881908"/>
          </a:xfrm>
        </p:spPr>
        <p:txBody>
          <a:bodyPr lIns="90000" tIns="46800" rIns="90000" bIns="46800" anchor="ctr">
            <a:normAutofit/>
          </a:bodyPr>
          <a:lstStyle>
            <a:lvl1pPr>
              <a:defRPr baseline="0">
                <a:solidFill>
                  <a:schemeClr val="tx1">
                    <a:lumMod val="85000"/>
                    <a:lumOff val="15000"/>
                  </a:schemeClr>
                </a:solidFill>
                <a:latin typeface="Arial" panose="020B0604020202020204" pitchFamily="34" charset="0"/>
              </a:defRPr>
            </a:lvl1pPr>
          </a:lstStyle>
          <a:p>
            <a:r>
              <a:rPr lang="zh-CN" altLang="en-US" dirty="0"/>
              <a:t>编辑标题</a:t>
            </a:r>
            <a:endParaRPr lang="zh-CN" altLang="en-US" dirty="0"/>
          </a:p>
        </p:txBody>
      </p:sp>
      <p:sp>
        <p:nvSpPr>
          <p:cNvPr id="3" name="日期占位符 2"/>
          <p:cNvSpPr>
            <a:spLocks noGrp="1"/>
          </p:cNvSpPr>
          <p:nvPr>
            <p:ph type="dt" sz="half" idx="10"/>
            <p:custDataLst>
              <p:tags r:id="rId6"/>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739" y="1764213"/>
            <a:ext cx="3955988" cy="4092774"/>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75346" y="770520"/>
            <a:ext cx="6404578" cy="5087090"/>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10" name="矩形 9"/>
          <p:cNvSpPr/>
          <p:nvPr userDrawn="1">
            <p:custDataLst>
              <p:tags r:id="rId4"/>
            </p:custDataLst>
          </p:nvPr>
        </p:nvSpPr>
        <p:spPr>
          <a:xfrm>
            <a:off x="0" y="0"/>
            <a:ext cx="1219073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solidFill>
                <a:schemeClr val="tx1">
                  <a:lumMod val="85000"/>
                  <a:lumOff val="15000"/>
                </a:schemeClr>
              </a:solidFill>
              <a:latin typeface="Arial" panose="020B0604020202020204" pitchFamily="34" charset="0"/>
              <a:sym typeface="+mn-ea"/>
            </a:endParaRPr>
          </a:p>
        </p:txBody>
      </p:sp>
      <p:sp>
        <p:nvSpPr>
          <p:cNvPr id="2" name="标题 1"/>
          <p:cNvSpPr>
            <a:spLocks noGrp="1"/>
          </p:cNvSpPr>
          <p:nvPr>
            <p:ph type="title"/>
            <p:custDataLst>
              <p:tags r:id="rId5"/>
            </p:custDataLst>
          </p:nvPr>
        </p:nvSpPr>
        <p:spPr>
          <a:xfrm>
            <a:off x="611936" y="624078"/>
            <a:ext cx="10975257" cy="783481"/>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文本占位符 6"/>
          <p:cNvSpPr>
            <a:spLocks noGrp="1"/>
          </p:cNvSpPr>
          <p:nvPr>
            <p:ph type="body" sz="quarter" idx="13"/>
            <p:custDataLst>
              <p:tags r:id="rId8"/>
            </p:custDataLst>
          </p:nvPr>
        </p:nvSpPr>
        <p:spPr>
          <a:xfrm>
            <a:off x="611936" y="1659640"/>
            <a:ext cx="10974832" cy="783481"/>
          </a:xfrm>
        </p:spPr>
        <p:txBody>
          <a:bodyPr lIns="90000" tIns="46800" rIns="90000" bIns="46800">
            <a:normAutofit/>
          </a:bodyPr>
          <a:lstStyle>
            <a:lvl1pPr algn="ctr">
              <a:defRPr sz="20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12711" y="2808173"/>
            <a:ext cx="10964458" cy="3333066"/>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39996"/>
            <a:ext cx="1219073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solidFill>
                <a:schemeClr val="tx1">
                  <a:lumMod val="85000"/>
                  <a:lumOff val="15000"/>
                </a:schemeClr>
              </a:solidFill>
              <a:latin typeface="Arial" panose="020B0604020202020204" pitchFamily="34" charset="0"/>
              <a:sym typeface="+mn-ea"/>
            </a:endParaRPr>
          </a:p>
        </p:txBody>
      </p:sp>
      <p:pic>
        <p:nvPicPr>
          <p:cNvPr id="15" name="图片 14" descr="QQ图片20190718090413"/>
          <p:cNvPicPr>
            <a:picLocks noChangeAspect="1"/>
          </p:cNvPicPr>
          <p:nvPr userDrawn="1">
            <p:custDataLst>
              <p:tags r:id="rId3"/>
            </p:custDataLst>
          </p:nvPr>
        </p:nvPicPr>
        <p:blipFill rotWithShape="1">
          <a:blip r:embed="rId4"/>
          <a:srcRect/>
          <a:stretch>
            <a:fillRect/>
          </a:stretch>
        </p:blipFill>
        <p:spPr>
          <a:xfrm>
            <a:off x="10853651" y="5747656"/>
            <a:ext cx="1337080" cy="1127397"/>
          </a:xfrm>
          <a:prstGeom prst="rect">
            <a:avLst/>
          </a:prstGeom>
        </p:spPr>
      </p:pic>
      <p:sp>
        <p:nvSpPr>
          <p:cNvPr id="3" name="日期占位符 2"/>
          <p:cNvSpPr>
            <a:spLocks noGrp="1"/>
          </p:cNvSpPr>
          <p:nvPr>
            <p:ph type="dt" sz="half" idx="10"/>
            <p:custDataLst>
              <p:tags r:id="rId5"/>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774" y="1681364"/>
            <a:ext cx="10989656" cy="3156305"/>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3938" y="5180441"/>
            <a:ext cx="11000454" cy="805979"/>
          </a:xfrm>
        </p:spPr>
        <p:txBody>
          <a:bodyPr lIns="90000" tIns="46800" rIns="90000" bIns="46800">
            <a:normAutofit/>
          </a:bodyPr>
          <a:lstStyle>
            <a:lvl1pPr marL="0" indent="0">
              <a:buNone/>
              <a:defRPr sz="16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10"/>
            </p:custDataLst>
          </p:nvPr>
        </p:nvSpPr>
        <p:spPr>
          <a:xfrm>
            <a:off x="604737" y="560096"/>
            <a:ext cx="10975257" cy="674669"/>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6" name="图片 15" descr="QQ图片20190718090413"/>
          <p:cNvPicPr>
            <a:picLocks noChangeAspect="1"/>
          </p:cNvPicPr>
          <p:nvPr userDrawn="1">
            <p:custDataLst>
              <p:tags r:id="rId2"/>
            </p:custDataLst>
          </p:nvPr>
        </p:nvPicPr>
        <p:blipFill rotWithShape="1">
          <a:blip r:embed="rId3"/>
          <a:srcRect/>
          <a:stretch>
            <a:fillRect/>
          </a:stretch>
        </p:blipFill>
        <p:spPr>
          <a:xfrm flipH="1">
            <a:off x="-36191" y="5747385"/>
            <a:ext cx="1337171" cy="1127125"/>
          </a:xfrm>
          <a:prstGeom prst="rect">
            <a:avLst/>
          </a:prstGeom>
        </p:spPr>
      </p:pic>
      <p:pic>
        <p:nvPicPr>
          <p:cNvPr id="17" name="图片 16" descr="QQ图片20190718090413"/>
          <p:cNvPicPr>
            <a:picLocks noChangeAspect="1"/>
          </p:cNvPicPr>
          <p:nvPr userDrawn="1">
            <p:custDataLst>
              <p:tags r:id="rId4"/>
            </p:custDataLst>
          </p:nvPr>
        </p:nvPicPr>
        <p:blipFill rotWithShape="1">
          <a:blip r:embed="rId3"/>
          <a:srcRect/>
          <a:stretch>
            <a:fillRect/>
          </a:stretch>
        </p:blipFill>
        <p:spPr>
          <a:xfrm>
            <a:off x="10853560" y="5747385"/>
            <a:ext cx="1337171" cy="1127125"/>
          </a:xfrm>
          <a:prstGeom prst="rect">
            <a:avLst/>
          </a:prstGeom>
        </p:spPr>
      </p:pic>
      <p:sp>
        <p:nvSpPr>
          <p:cNvPr id="10" name="矩形 9"/>
          <p:cNvSpPr/>
          <p:nvPr userDrawn="1">
            <p:custDataLst>
              <p:tags r:id="rId5"/>
            </p:custDataLst>
          </p:nvPr>
        </p:nvSpPr>
        <p:spPr>
          <a:xfrm>
            <a:off x="0" y="0"/>
            <a:ext cx="1219073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solidFill>
                <a:schemeClr val="tx1">
                  <a:lumMod val="85000"/>
                  <a:lumOff val="15000"/>
                </a:schemeClr>
              </a:solidFill>
              <a:latin typeface="Arial" panose="020B0604020202020204" pitchFamily="34" charset="0"/>
              <a:sym typeface="+mn-ea"/>
            </a:endParaRPr>
          </a:p>
        </p:txBody>
      </p:sp>
      <p:sp>
        <p:nvSpPr>
          <p:cNvPr id="2" name="标题 1"/>
          <p:cNvSpPr>
            <a:spLocks noGrp="1"/>
          </p:cNvSpPr>
          <p:nvPr>
            <p:ph type="title"/>
            <p:custDataLst>
              <p:tags r:id="rId6"/>
            </p:custDataLst>
          </p:nvPr>
        </p:nvSpPr>
        <p:spPr>
          <a:xfrm>
            <a:off x="579540" y="237623"/>
            <a:ext cx="11036451" cy="441918"/>
          </a:xfrm>
        </p:spPr>
        <p:txBody>
          <a:bodyPr lIns="90000" tIns="46800" rIns="90000" bIns="46800">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540" y="1663351"/>
            <a:ext cx="5341844" cy="289409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1750" y="1663351"/>
            <a:ext cx="5367041" cy="289409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340" y="4816841"/>
            <a:ext cx="5341844" cy="78111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2549" y="4813241"/>
            <a:ext cx="5367041" cy="78111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13" name="图片 12" descr="C:\Users\kingsoft\Desktop\图片1.png图片1"/>
          <p:cNvPicPr>
            <a:picLocks noChangeAspect="1"/>
          </p:cNvPicPr>
          <p:nvPr userDrawn="1">
            <p:custDataLst>
              <p:tags r:id="rId2"/>
            </p:custDataLst>
          </p:nvPr>
        </p:nvPicPr>
        <p:blipFill>
          <a:blip r:embed="rId3"/>
          <a:srcRect/>
          <a:stretch>
            <a:fillRect/>
          </a:stretch>
        </p:blipFill>
        <p:spPr>
          <a:xfrm>
            <a:off x="5485829" y="1909183"/>
            <a:ext cx="6728938" cy="4991090"/>
          </a:xfrm>
          <a:prstGeom prst="rect">
            <a:avLst/>
          </a:prstGeom>
        </p:spPr>
      </p:pic>
      <p:sp>
        <p:nvSpPr>
          <p:cNvPr id="10" name="矩形 9"/>
          <p:cNvSpPr/>
          <p:nvPr userDrawn="1">
            <p:custDataLst>
              <p:tags r:id="rId4"/>
            </p:custDataLst>
          </p:nvPr>
        </p:nvSpPr>
        <p:spPr>
          <a:xfrm>
            <a:off x="0" y="959481"/>
            <a:ext cx="12190730" cy="493903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Arial" panose="020B0604020202020204" pitchFamily="34" charset="0"/>
              <a:sym typeface="+mn-ea"/>
            </a:endParaRPr>
          </a:p>
        </p:txBody>
      </p:sp>
      <p:sp>
        <p:nvSpPr>
          <p:cNvPr id="2" name="标题 1"/>
          <p:cNvSpPr>
            <a:spLocks noGrp="1"/>
          </p:cNvSpPr>
          <p:nvPr>
            <p:ph type="title" hasCustomPrompt="1"/>
            <p:custDataLst>
              <p:tags r:id="rId5"/>
            </p:custDataLst>
          </p:nvPr>
        </p:nvSpPr>
        <p:spPr>
          <a:xfrm>
            <a:off x="1522642" y="1339324"/>
            <a:ext cx="9143048" cy="2386551"/>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255" y="3862886"/>
            <a:ext cx="9143048" cy="1655827"/>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2" name="图片 11" descr="QQ图片20190718090413"/>
          <p:cNvPicPr>
            <a:picLocks noChangeAspect="1"/>
          </p:cNvPicPr>
          <p:nvPr userDrawn="1">
            <p:custDataLst>
              <p:tags r:id="rId10"/>
            </p:custDataLst>
          </p:nvPr>
        </p:nvPicPr>
        <p:blipFill>
          <a:blip r:embed="rId11"/>
          <a:srcRect/>
          <a:stretch>
            <a:fillRect/>
          </a:stretch>
        </p:blipFill>
        <p:spPr>
          <a:xfrm flipH="1">
            <a:off x="-36009" y="4651919"/>
            <a:ext cx="3045143" cy="22231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8E7E3"/>
        </a:solidFill>
        <a:effectLst/>
      </p:bgPr>
    </p:bg>
    <p:spTree>
      <p:nvGrpSpPr>
        <p:cNvPr id="1" name=""/>
        <p:cNvGrpSpPr/>
        <p:nvPr/>
      </p:nvGrpSpPr>
      <p:grpSpPr>
        <a:xfrm>
          <a:off x="0" y="0"/>
          <a:ext cx="0" cy="0"/>
          <a:chOff x="0" y="0"/>
          <a:chExt cx="0" cy="0"/>
        </a:xfrm>
      </p:grpSpPr>
      <p:pic>
        <p:nvPicPr>
          <p:cNvPr id="8" name="图片 7" descr="C:\Users\kingsoft\Desktop\图片1.png图片1"/>
          <p:cNvPicPr>
            <a:picLocks noChangeAspect="1"/>
          </p:cNvPicPr>
          <p:nvPr userDrawn="1">
            <p:custDataLst>
              <p:tags r:id="rId2"/>
            </p:custDataLst>
          </p:nvPr>
        </p:nvPicPr>
        <p:blipFill>
          <a:blip r:embed="rId3"/>
          <a:srcRect/>
          <a:stretch>
            <a:fillRect/>
          </a:stretch>
        </p:blipFill>
        <p:spPr>
          <a:xfrm>
            <a:off x="7419746" y="3343637"/>
            <a:ext cx="4795021" cy="3556635"/>
          </a:xfrm>
          <a:prstGeom prst="rect">
            <a:avLst/>
          </a:prstGeom>
        </p:spPr>
      </p:pic>
      <p:sp>
        <p:nvSpPr>
          <p:cNvPr id="16" name="日期占位符 15"/>
          <p:cNvSpPr>
            <a:spLocks noGrp="1"/>
          </p:cNvSpPr>
          <p:nvPr>
            <p:ph type="dt" sz="half" idx="10"/>
            <p:custDataLst>
              <p:tags r:id="rId4"/>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5571" y="6349849"/>
            <a:ext cx="3959588" cy="316767"/>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609703" y="6349849"/>
            <a:ext cx="2699719" cy="316767"/>
          </a:xfrm>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7"/>
            </p:custDataLst>
          </p:nvPr>
        </p:nvSpPr>
        <p:spPr>
          <a:xfrm>
            <a:off x="1901627" y="1852353"/>
            <a:ext cx="7094116" cy="1106690"/>
          </a:xfrm>
        </p:spPr>
        <p:txBody>
          <a:bodyPr lIns="36000" tIns="46800" rIns="90000" bIns="0" anchor="b" anchorCtr="0">
            <a:normAutofit/>
          </a:bodyPr>
          <a:lstStyle>
            <a:lvl1pPr algn="l">
              <a:defRPr sz="6000" b="0" spc="600" baseline="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8"/>
            </p:custDataLst>
          </p:nvPr>
        </p:nvSpPr>
        <p:spPr>
          <a:xfrm>
            <a:off x="1901627" y="3057560"/>
            <a:ext cx="7094116" cy="643551"/>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9"/>
            </p:custDataLst>
          </p:nvPr>
        </p:nvSpPr>
        <p:spPr>
          <a:xfrm>
            <a:off x="1901627" y="3764956"/>
            <a:ext cx="1677742" cy="503948"/>
          </a:xfrm>
        </p:spPr>
        <p:txBody>
          <a:bodyPr lIns="90000" tIns="46800" rIns="90000" bIns="46800">
            <a:normAutofit/>
          </a:bodyPr>
          <a:lstStyle>
            <a:lvl1pPr marL="0" indent="0">
              <a:buNone/>
              <a:defRPr sz="2000"/>
            </a:lvl1pPr>
          </a:lstStyle>
          <a:p>
            <a:pPr lvl="0"/>
            <a:r>
              <a:rPr lang="zh-CN" altLang="en-US" dirty="0"/>
              <a:t>编辑文本</a:t>
            </a:r>
            <a:endParaRPr lang="zh-CN" altLang="en-US" dirty="0"/>
          </a:p>
        </p:txBody>
      </p:sp>
      <p:sp>
        <p:nvSpPr>
          <p:cNvPr id="7" name="文本占位符 6"/>
          <p:cNvSpPr>
            <a:spLocks noGrp="1"/>
          </p:cNvSpPr>
          <p:nvPr>
            <p:ph type="body" sz="quarter" idx="14" hasCustomPrompt="1"/>
            <p:custDataLst>
              <p:tags r:id="rId10"/>
            </p:custDataLst>
          </p:nvPr>
        </p:nvSpPr>
        <p:spPr>
          <a:xfrm>
            <a:off x="3674901" y="3764956"/>
            <a:ext cx="1677425" cy="503948"/>
          </a:xfrm>
        </p:spPr>
        <p:txBody>
          <a:bodyPr lIns="90000" tIns="46800" rIns="90000" bIns="46800">
            <a:normAutofit/>
          </a:bodyPr>
          <a:lstStyle>
            <a:lvl1pPr marL="0" indent="0">
              <a:buNone/>
              <a:defRPr sz="2000"/>
            </a:lvl1pPr>
          </a:lstStyle>
          <a:p>
            <a:pPr lvl="0"/>
            <a:r>
              <a:rPr lang="zh-CN" altLang="en-US" dirty="0"/>
              <a:t>编辑文本</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8E7E3"/>
        </a:solidFill>
        <a:effectLst/>
      </p:bgPr>
    </p:bg>
    <p:spTree>
      <p:nvGrpSpPr>
        <p:cNvPr id="1" name=""/>
        <p:cNvGrpSpPr/>
        <p:nvPr/>
      </p:nvGrpSpPr>
      <p:grpSpPr>
        <a:xfrm>
          <a:off x="0" y="0"/>
          <a:ext cx="0" cy="0"/>
          <a:chOff x="0" y="0"/>
          <a:chExt cx="0" cy="0"/>
        </a:xfrm>
      </p:grpSpPr>
      <p:pic>
        <p:nvPicPr>
          <p:cNvPr id="8" name="图片 7" descr="C:\Users\kingsoft\Desktop\图片1.png图片1"/>
          <p:cNvPicPr>
            <a:picLocks noChangeAspect="1"/>
          </p:cNvPicPr>
          <p:nvPr userDrawn="1">
            <p:custDataLst>
              <p:tags r:id="rId2"/>
            </p:custDataLst>
          </p:nvPr>
        </p:nvPicPr>
        <p:blipFill>
          <a:blip r:embed="rId3"/>
          <a:srcRect/>
          <a:stretch>
            <a:fillRect/>
          </a:stretch>
        </p:blipFill>
        <p:spPr>
          <a:xfrm>
            <a:off x="7419746" y="3343637"/>
            <a:ext cx="4795021" cy="3556635"/>
          </a:xfrm>
          <a:prstGeom prst="rect">
            <a:avLst/>
          </a:prstGeom>
        </p:spPr>
      </p:pic>
      <p:sp>
        <p:nvSpPr>
          <p:cNvPr id="16" name="日期占位符 15"/>
          <p:cNvSpPr>
            <a:spLocks noGrp="1"/>
          </p:cNvSpPr>
          <p:nvPr>
            <p:ph type="dt" sz="half" idx="10"/>
            <p:custDataLst>
              <p:tags r:id="rId4"/>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5571" y="6349849"/>
            <a:ext cx="3959588" cy="316767"/>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609703" y="6349849"/>
            <a:ext cx="2699719" cy="316767"/>
          </a:xfrm>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7"/>
            </p:custDataLst>
          </p:nvPr>
        </p:nvSpPr>
        <p:spPr>
          <a:xfrm>
            <a:off x="1901627" y="1852353"/>
            <a:ext cx="7094116" cy="1106690"/>
          </a:xfrm>
        </p:spPr>
        <p:txBody>
          <a:bodyPr lIns="36000" tIns="46800" rIns="90000" bIns="0" anchor="b" anchorCtr="0">
            <a:normAutofit/>
          </a:bodyPr>
          <a:lstStyle>
            <a:lvl1pPr algn="l">
              <a:defRPr sz="6000" b="0" spc="600" baseline="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8"/>
            </p:custDataLst>
          </p:nvPr>
        </p:nvSpPr>
        <p:spPr>
          <a:xfrm>
            <a:off x="1901627" y="3057560"/>
            <a:ext cx="7094116" cy="643551"/>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130" indent="0" algn="ctr">
              <a:buNone/>
              <a:defRPr sz="1600"/>
            </a:lvl8pPr>
            <a:lvl9pPr marL="365633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9"/>
            </p:custDataLst>
          </p:nvPr>
        </p:nvSpPr>
        <p:spPr>
          <a:xfrm>
            <a:off x="1901627" y="3764956"/>
            <a:ext cx="1677742" cy="503948"/>
          </a:xfrm>
        </p:spPr>
        <p:txBody>
          <a:bodyPr lIns="90000" tIns="46800" rIns="90000" bIns="46800">
            <a:normAutofit/>
          </a:bodyPr>
          <a:lstStyle>
            <a:lvl1pPr marL="0" indent="0">
              <a:buNone/>
              <a:defRPr sz="2000"/>
            </a:lvl1pPr>
          </a:lstStyle>
          <a:p>
            <a:pPr lvl="0"/>
            <a:r>
              <a:rPr lang="zh-CN" altLang="en-US" dirty="0"/>
              <a:t>编辑文本</a:t>
            </a:r>
            <a:endParaRPr lang="zh-CN" altLang="en-US" dirty="0"/>
          </a:p>
        </p:txBody>
      </p:sp>
      <p:sp>
        <p:nvSpPr>
          <p:cNvPr id="7" name="文本占位符 6"/>
          <p:cNvSpPr>
            <a:spLocks noGrp="1"/>
          </p:cNvSpPr>
          <p:nvPr>
            <p:ph type="body" sz="quarter" idx="14" hasCustomPrompt="1"/>
            <p:custDataLst>
              <p:tags r:id="rId10"/>
            </p:custDataLst>
          </p:nvPr>
        </p:nvSpPr>
        <p:spPr>
          <a:xfrm>
            <a:off x="3674901" y="3764956"/>
            <a:ext cx="1677425" cy="503948"/>
          </a:xfrm>
        </p:spPr>
        <p:txBody>
          <a:bodyPr lIns="90000" tIns="46800" rIns="90000" bIns="46800">
            <a:normAutofit/>
          </a:bodyPr>
          <a:lstStyle>
            <a:lvl1pPr marL="0" indent="0">
              <a:buNone/>
              <a:defRPr sz="2000"/>
            </a:lvl1pPr>
          </a:lstStyle>
          <a:p>
            <a:pPr lvl="0"/>
            <a:r>
              <a:rPr lang="zh-CN" altLang="en-US" dirty="0"/>
              <a:t>编辑文本</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12" y="1296263"/>
            <a:ext cx="10851107" cy="504083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879650" y="6349849"/>
            <a:ext cx="2699719" cy="316767"/>
          </a:xfrm>
        </p:spPr>
        <p:txBody>
          <a:bodyPr/>
          <a:lstStyle/>
          <a:p>
            <a:fld id="{760FBDFE-C587-4B4C-A407-44438C67B59E}" type="datetimeFigureOut">
              <a:rPr lang="zh-CN" altLang="en-US" smtClean="0"/>
            </a:fld>
            <a:endParaRPr lang="zh-CN" altLang="en-US"/>
          </a:p>
        </p:txBody>
      </p:sp>
      <p:pic>
        <p:nvPicPr>
          <p:cNvPr id="8" name="图片 7" descr="F:\高清图\简单背景-小清新\botanical-cactus-plant-cactuses-1445419.jpgbotanical-cactus-plant-cactuses-1445419"/>
          <p:cNvPicPr>
            <a:picLocks noChangeAspect="1"/>
          </p:cNvPicPr>
          <p:nvPr userDrawn="1">
            <p:custDataLst>
              <p:tags r:id="rId3"/>
            </p:custDataLst>
          </p:nvPr>
        </p:nvPicPr>
        <p:blipFill>
          <a:blip r:embed="rId4"/>
          <a:srcRect/>
          <a:stretch>
            <a:fillRect/>
          </a:stretch>
        </p:blipFill>
        <p:spPr>
          <a:xfrm>
            <a:off x="6696648" y="3175"/>
            <a:ext cx="5489003" cy="6854190"/>
          </a:xfrm>
          <a:prstGeom prst="rect">
            <a:avLst/>
          </a:prstGeom>
        </p:spPr>
      </p:pic>
      <p:sp>
        <p:nvSpPr>
          <p:cNvPr id="5" name="页脚占位符 4"/>
          <p:cNvSpPr>
            <a:spLocks noGrp="1"/>
          </p:cNvSpPr>
          <p:nvPr>
            <p:ph type="ftr" sz="quarter" idx="11"/>
            <p:custDataLst>
              <p:tags r:id="rId5"/>
            </p:custDataLst>
          </p:nvPr>
        </p:nvSpPr>
        <p:spPr>
          <a:xfrm>
            <a:off x="4115571" y="6349849"/>
            <a:ext cx="3959588" cy="316767"/>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09703" y="6349849"/>
            <a:ext cx="2699719" cy="316767"/>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1363" y="2902900"/>
            <a:ext cx="5080568" cy="833398"/>
          </a:xfrm>
        </p:spPr>
        <p:txBody>
          <a:bodyPr lIns="36000" tIns="46800" rIns="90000" bIns="0" anchor="b" anchorCtr="0">
            <a:normAutofit/>
          </a:bodyPr>
          <a:lstStyle>
            <a:lvl1pPr>
              <a:defRPr sz="4000" b="0" u="none" strike="noStrike" kern="1200" cap="none" spc="300" normalizeH="0" baseline="0">
                <a:solidFill>
                  <a:schemeClr val="accent1">
                    <a:lumMod val="50000"/>
                  </a:schemeClr>
                </a:solidFill>
                <a:effectLst>
                  <a:outerShdw blurRad="38100" dist="38100" dir="2700000" algn="tl">
                    <a:srgbClr val="000000">
                      <a:alpha val="43137"/>
                    </a:srgbClr>
                  </a:outerShdw>
                </a:effectLst>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521363" y="3809545"/>
            <a:ext cx="5080568" cy="1077873"/>
          </a:xfrm>
        </p:spPr>
        <p:txBody>
          <a:bodyPr lIns="90000" tIns="0" rIns="90000" bIns="46800">
            <a:normAutofit/>
          </a:bodyPr>
          <a:lstStyle>
            <a:lvl1pPr marL="0" indent="0"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5"/>
            </p:custDataLst>
          </p:nvPr>
        </p:nvSpPr>
        <p:spPr>
          <a:xfrm>
            <a:off x="669860" y="1296263"/>
            <a:ext cx="5282692" cy="503947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6"/>
            </p:custDataLst>
          </p:nvPr>
        </p:nvSpPr>
        <p:spPr>
          <a:xfrm>
            <a:off x="6238227" y="1296263"/>
            <a:ext cx="5282692" cy="5039475"/>
          </a:xfrm>
        </p:spPr>
        <p:txBody>
          <a:bodyPr>
            <a:noAutofit/>
          </a:bodyPr>
          <a:lstStyle>
            <a:lvl1pPr>
              <a:defRPr sz="1600" baseline="0">
                <a:solidFill>
                  <a:schemeClr val="tx1">
                    <a:lumMod val="75000"/>
                    <a:lumOff val="25000"/>
                  </a:schemeClr>
                </a:solidFill>
                <a:latin typeface="Arial" panose="020B0604020202020204" pitchFamily="34" charset="0"/>
              </a:defRPr>
            </a:lvl1pPr>
            <a:lvl2pPr>
              <a:defRPr sz="1600" baseline="0">
                <a:solidFill>
                  <a:schemeClr val="tx1">
                    <a:lumMod val="75000"/>
                    <a:lumOff val="25000"/>
                  </a:schemeClr>
                </a:solidFill>
                <a:latin typeface="Arial" panose="020B0604020202020204" pitchFamily="34" charset="0"/>
              </a:defRPr>
            </a:lvl2pPr>
            <a:lvl3pPr>
              <a:defRPr sz="1600" baseline="0">
                <a:solidFill>
                  <a:schemeClr val="tx1">
                    <a:lumMod val="75000"/>
                    <a:lumOff val="25000"/>
                  </a:schemeClr>
                </a:solidFill>
                <a:latin typeface="Arial" panose="020B0604020202020204" pitchFamily="34" charset="0"/>
              </a:defRPr>
            </a:lvl3pPr>
            <a:lvl4pPr>
              <a:defRPr sz="1600" baseline="0">
                <a:solidFill>
                  <a:schemeClr val="tx1">
                    <a:lumMod val="75000"/>
                    <a:lumOff val="25000"/>
                  </a:schemeClr>
                </a:solidFill>
                <a:latin typeface="Arial" panose="020B0604020202020204" pitchFamily="34" charset="0"/>
              </a:defRPr>
            </a:lvl4pPr>
            <a:lvl5pPr>
              <a:defRPr sz="1600"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9"/>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860" y="1296020"/>
            <a:ext cx="5282692" cy="38096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130" indent="0">
              <a:buNone/>
              <a:defRPr sz="1600" b="1"/>
            </a:lvl8pPr>
            <a:lvl9pPr marL="365633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855" y="1789280"/>
            <a:ext cx="5282650" cy="4551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101" y="1296020"/>
            <a:ext cx="5282692" cy="38096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Arial" panose="020B0604020202020204" pitchFamily="34" charset="0"/>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130" indent="0">
              <a:buNone/>
              <a:defRPr sz="1600" b="1"/>
            </a:lvl8pPr>
            <a:lvl9pPr marL="365633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101" y="1789280"/>
            <a:ext cx="5282692" cy="4551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1"/>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7"/>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5571" y="6349849"/>
            <a:ext cx="3959588" cy="316767"/>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09703" y="6349849"/>
            <a:ext cx="2699719" cy="316767"/>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860" y="1296263"/>
            <a:ext cx="5282692" cy="5039475"/>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275" y="1296263"/>
            <a:ext cx="5282692" cy="5039475"/>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879650" y="6349849"/>
            <a:ext cx="2699719" cy="316767"/>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5571" y="6349849"/>
            <a:ext cx="3959588" cy="316767"/>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609703" y="6349849"/>
            <a:ext cx="2699719" cy="316767"/>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12" y="432034"/>
            <a:ext cx="10851107" cy="647933"/>
          </a:xfrm>
        </p:spPr>
        <p:txBody>
          <a:bodyPr/>
          <a:lstStyle/>
          <a:p>
            <a:r>
              <a:rPr lang="zh-CN" altLang="en-US"/>
              <a:t>单击此处编辑母版标题样式</a:t>
            </a:r>
            <a:endParaRPr lang="zh-CN" altLang="en-US"/>
          </a:p>
        </p:txBody>
      </p:sp>
      <p:pic>
        <p:nvPicPr>
          <p:cNvPr id="10" name="图片 9" descr="QQ图片20190718090413"/>
          <p:cNvPicPr>
            <a:picLocks noChangeAspect="1"/>
          </p:cNvPicPr>
          <p:nvPr userDrawn="1">
            <p:custDataLst>
              <p:tags r:id="rId8"/>
            </p:custDataLst>
          </p:nvPr>
        </p:nvPicPr>
        <p:blipFill rotWithShape="1">
          <a:blip r:embed="rId9"/>
          <a:srcRect/>
          <a:stretch>
            <a:fillRect/>
          </a:stretch>
        </p:blipFill>
        <p:spPr>
          <a:xfrm>
            <a:off x="10853651" y="5747656"/>
            <a:ext cx="1337080" cy="112739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87625" y="273050"/>
            <a:ext cx="11903105" cy="6602003"/>
            <a:chOff x="287655" y="273050"/>
            <a:chExt cx="11904345" cy="6602003"/>
          </a:xfrm>
        </p:grpSpPr>
        <p:pic>
          <p:nvPicPr>
            <p:cNvPr id="9" name="图片 8" descr="图片4副本"/>
            <p:cNvPicPr>
              <a:picLocks noChangeAspect="1"/>
            </p:cNvPicPr>
            <p:nvPr userDrawn="1">
              <p:custDataLst>
                <p:tags r:id="rId3"/>
              </p:custDataLst>
            </p:nvPr>
          </p:nvPicPr>
          <p:blipFill>
            <a:blip r:embed="rId4"/>
            <a:stretch>
              <a:fillRect/>
            </a:stretch>
          </p:blipFill>
          <p:spPr>
            <a:xfrm>
              <a:off x="287655" y="273050"/>
              <a:ext cx="11616690" cy="6393815"/>
            </a:xfrm>
            <a:prstGeom prst="rect">
              <a:avLst/>
            </a:prstGeom>
            <a:solidFill>
              <a:schemeClr val="bg2"/>
            </a:solidFill>
          </p:spPr>
        </p:pic>
        <p:pic>
          <p:nvPicPr>
            <p:cNvPr id="10" name="图片 9" descr="QQ图片20190718090413"/>
            <p:cNvPicPr>
              <a:picLocks noChangeAspect="1"/>
            </p:cNvPicPr>
            <p:nvPr userDrawn="1">
              <p:custDataLst>
                <p:tags r:id="rId5"/>
              </p:custDataLst>
            </p:nvPr>
          </p:nvPicPr>
          <p:blipFill rotWithShape="1">
            <a:blip r:embed="rId6"/>
            <a:srcRect/>
            <a:stretch>
              <a:fillRect/>
            </a:stretch>
          </p:blipFill>
          <p:spPr>
            <a:xfrm>
              <a:off x="10854781" y="5747656"/>
              <a:ext cx="1337219" cy="1127397"/>
            </a:xfrm>
            <a:prstGeom prst="rect">
              <a:avLst/>
            </a:prstGeom>
          </p:spPr>
        </p:pic>
      </p:grpSp>
      <p:sp>
        <p:nvSpPr>
          <p:cNvPr id="2" name="竖排标题 1"/>
          <p:cNvSpPr>
            <a:spLocks noGrp="1"/>
          </p:cNvSpPr>
          <p:nvPr>
            <p:ph type="title" orient="vert"/>
            <p:custDataLst>
              <p:tags r:id="rId7"/>
            </p:custDataLst>
          </p:nvPr>
        </p:nvSpPr>
        <p:spPr>
          <a:xfrm>
            <a:off x="10570034" y="952789"/>
            <a:ext cx="950885" cy="5388346"/>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855" y="952781"/>
            <a:ext cx="9827077" cy="5388346"/>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5571" y="6349849"/>
            <a:ext cx="3959588" cy="316767"/>
          </a:xfrm>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609703" y="6349849"/>
            <a:ext cx="2699719" cy="316767"/>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87625" y="273050"/>
            <a:ext cx="11903105" cy="6602003"/>
            <a:chOff x="287655" y="273050"/>
            <a:chExt cx="11904345" cy="6602003"/>
          </a:xfrm>
        </p:grpSpPr>
        <p:pic>
          <p:nvPicPr>
            <p:cNvPr id="9" name="图片 8" descr="图片4副本"/>
            <p:cNvPicPr>
              <a:picLocks noChangeAspect="1"/>
            </p:cNvPicPr>
            <p:nvPr userDrawn="1">
              <p:custDataLst>
                <p:tags r:id="rId3"/>
              </p:custDataLst>
            </p:nvPr>
          </p:nvPicPr>
          <p:blipFill>
            <a:blip r:embed="rId4"/>
            <a:stretch>
              <a:fillRect/>
            </a:stretch>
          </p:blipFill>
          <p:spPr>
            <a:xfrm>
              <a:off x="287655" y="273050"/>
              <a:ext cx="11616690" cy="6393815"/>
            </a:xfrm>
            <a:prstGeom prst="rect">
              <a:avLst/>
            </a:prstGeom>
            <a:solidFill>
              <a:schemeClr val="bg2"/>
            </a:solidFill>
          </p:spPr>
        </p:pic>
        <p:pic>
          <p:nvPicPr>
            <p:cNvPr id="10" name="图片 9" descr="QQ图片20190718090413"/>
            <p:cNvPicPr>
              <a:picLocks noChangeAspect="1"/>
            </p:cNvPicPr>
            <p:nvPr userDrawn="1">
              <p:custDataLst>
                <p:tags r:id="rId5"/>
              </p:custDataLst>
            </p:nvPr>
          </p:nvPicPr>
          <p:blipFill rotWithShape="1">
            <a:blip r:embed="rId6"/>
            <a:srcRect/>
            <a:stretch>
              <a:fillRect/>
            </a:stretch>
          </p:blipFill>
          <p:spPr>
            <a:xfrm>
              <a:off x="10854781" y="5747656"/>
              <a:ext cx="1337219" cy="1127397"/>
            </a:xfrm>
            <a:prstGeom prst="rect">
              <a:avLst/>
            </a:prstGeom>
          </p:spPr>
        </p:pic>
      </p:grpSp>
      <p:sp>
        <p:nvSpPr>
          <p:cNvPr id="3" name="日期占位符 2"/>
          <p:cNvSpPr>
            <a:spLocks noGrp="1"/>
          </p:cNvSpPr>
          <p:nvPr>
            <p:ph type="dt" sz="half" idx="10"/>
            <p:custDataLst>
              <p:tags r:id="rId7"/>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571" y="6349849"/>
            <a:ext cx="3959588" cy="316767"/>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860" y="952771"/>
            <a:ext cx="10851107" cy="503947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12" y="1296263"/>
            <a:ext cx="10851107" cy="504083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descr="QQ图片20190718090413"/>
          <p:cNvPicPr>
            <a:picLocks noChangeAspect="1"/>
          </p:cNvPicPr>
          <p:nvPr userDrawn="1">
            <p:custDataLst>
              <p:tags r:id="rId2"/>
            </p:custDataLst>
          </p:nvPr>
        </p:nvPicPr>
        <p:blipFill>
          <a:blip r:embed="rId3"/>
          <a:srcRect/>
          <a:stretch>
            <a:fillRect/>
          </a:stretch>
        </p:blipFill>
        <p:spPr>
          <a:xfrm flipH="1">
            <a:off x="-36009" y="4651919"/>
            <a:ext cx="3045143" cy="2223135"/>
          </a:xfrm>
          <a:prstGeom prst="rect">
            <a:avLst/>
          </a:prstGeom>
        </p:spPr>
      </p:pic>
      <p:pic>
        <p:nvPicPr>
          <p:cNvPr id="9" name="图片 8" descr="QQ图片20190718090413"/>
          <p:cNvPicPr>
            <a:picLocks noChangeAspect="1"/>
          </p:cNvPicPr>
          <p:nvPr userDrawn="1">
            <p:custDataLst>
              <p:tags r:id="rId4"/>
            </p:custDataLst>
          </p:nvPr>
        </p:nvPicPr>
        <p:blipFill>
          <a:blip r:embed="rId5">
            <a:extLst>
              <a:ext uri="{BEBA8EAE-BF5A-486C-A8C5-ECC9F3942E4B}">
                <a14:imgProps xmlns:a14="http://schemas.microsoft.com/office/drawing/2010/main">
                  <a14:imgLayer r:embed="rId6">
                    <a14:imgEffect>
                      <a14:backgroundRemoval t="9756" b="100000" l="9881" r="100000"/>
                    </a14:imgEffect>
                  </a14:imgLayer>
                </a14:imgProps>
              </a:ext>
            </a:extLst>
          </a:blip>
          <a:srcRect/>
          <a:stretch>
            <a:fillRect/>
          </a:stretch>
        </p:blipFill>
        <p:spPr>
          <a:xfrm>
            <a:off x="5549502" y="2001247"/>
            <a:ext cx="6715061" cy="4902835"/>
          </a:xfrm>
          <a:prstGeom prst="rect">
            <a:avLst/>
          </a:prstGeom>
        </p:spPr>
      </p:pic>
      <p:sp>
        <p:nvSpPr>
          <p:cNvPr id="3" name="日期占位符 2"/>
          <p:cNvSpPr>
            <a:spLocks noGrp="1"/>
          </p:cNvSpPr>
          <p:nvPr>
            <p:ph type="dt" sz="half" idx="10"/>
            <p:custDataLst>
              <p:tags r:id="rId7"/>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571" y="6349849"/>
            <a:ext cx="3959588" cy="316767"/>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1757158" y="2726749"/>
            <a:ext cx="8676414" cy="1404502"/>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7200" b="0" i="0" u="none" strike="noStrike" kern="1200" cap="none" spc="600" normalizeH="0" baseline="0" noProof="1" dirty="0">
                <a:solidFill>
                  <a:schemeClr val="accent1">
                    <a:lumMod val="50000"/>
                  </a:schemeClr>
                </a:solidFill>
                <a:effectLst>
                  <a:outerShdw blurRad="38100" dist="38100" dir="2700000" algn="tl">
                    <a:srgbClr val="000000">
                      <a:alpha val="43137"/>
                    </a:srgb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0" name="图片 9"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3" name="日期占位符 2"/>
          <p:cNvSpPr>
            <a:spLocks noGrp="1"/>
          </p:cNvSpPr>
          <p:nvPr>
            <p:ph type="dt" sz="half" idx="10"/>
            <p:custDataLst>
              <p:tags r:id="rId4"/>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5571" y="6349849"/>
            <a:ext cx="3959588" cy="316767"/>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609703" y="6349849"/>
            <a:ext cx="2699719" cy="316767"/>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a:xfrm>
            <a:off x="669812" y="432034"/>
            <a:ext cx="10851107" cy="647933"/>
          </a:xfrm>
        </p:spPr>
        <p:txBody>
          <a:bodyPr/>
          <a:lstStyle>
            <a:lvl1pPr>
              <a:defRPr>
                <a:solidFill>
                  <a:schemeClr val="tx1">
                    <a:lumMod val="85000"/>
                    <a:lumOff val="15000"/>
                  </a:schemeClr>
                </a:solidFill>
              </a:defRPr>
            </a:lvl1pPr>
          </a:lstStyle>
          <a:p>
            <a:r>
              <a:rPr lang="zh-CN" altLang="en-US" dirty="0"/>
              <a:t>单击此处编辑母版标题样式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13" name="图片 12" descr="图片4副本"/>
          <p:cNvPicPr>
            <a:picLocks noChangeAspect="1"/>
          </p:cNvPicPr>
          <p:nvPr userDrawn="1">
            <p:custDataLst>
              <p:tags r:id="rId2"/>
            </p:custDataLst>
          </p:nvPr>
        </p:nvPicPr>
        <p:blipFill>
          <a:blip r:embed="rId3"/>
          <a:stretch>
            <a:fillRect/>
          </a:stretch>
        </p:blipFill>
        <p:spPr>
          <a:xfrm>
            <a:off x="287625" y="273050"/>
            <a:ext cx="11615480" cy="6393815"/>
          </a:xfrm>
          <a:prstGeom prst="rect">
            <a:avLst/>
          </a:prstGeom>
          <a:solidFill>
            <a:schemeClr val="bg2"/>
          </a:solidFill>
        </p:spPr>
      </p:pic>
      <p:pic>
        <p:nvPicPr>
          <p:cNvPr id="12" name="图片 11" descr="QQ图片20190718090413"/>
          <p:cNvPicPr>
            <a:picLocks noChangeAspect="1"/>
          </p:cNvPicPr>
          <p:nvPr userDrawn="1">
            <p:custDataLst>
              <p:tags r:id="rId4"/>
            </p:custDataLst>
          </p:nvPr>
        </p:nvPicPr>
        <p:blipFill rotWithShape="1">
          <a:blip r:embed="rId5"/>
          <a:srcRect/>
          <a:stretch>
            <a:fillRect/>
          </a:stretch>
        </p:blipFill>
        <p:spPr>
          <a:xfrm>
            <a:off x="10853560" y="5747385"/>
            <a:ext cx="1337171" cy="1127125"/>
          </a:xfrm>
          <a:prstGeom prst="rect">
            <a:avLst/>
          </a:prstGeom>
        </p:spPr>
      </p:pic>
      <p:sp>
        <p:nvSpPr>
          <p:cNvPr id="2" name="标题 1"/>
          <p:cNvSpPr>
            <a:spLocks noGrp="1"/>
          </p:cNvSpPr>
          <p:nvPr>
            <p:ph type="title" hasCustomPrompt="1"/>
            <p:custDataLst>
              <p:tags r:id="rId6"/>
            </p:custDataLst>
          </p:nvPr>
        </p:nvSpPr>
        <p:spPr>
          <a:xfrm>
            <a:off x="1281467" y="1249238"/>
            <a:ext cx="9625397" cy="723525"/>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0980" y="2163779"/>
            <a:ext cx="9625597" cy="3444841"/>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4" name="图片 13"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8" name="矩形 7"/>
          <p:cNvSpPr/>
          <p:nvPr userDrawn="1">
            <p:custDataLst>
              <p:tags r:id="rId4"/>
            </p:custDataLst>
          </p:nvPr>
        </p:nvSpPr>
        <p:spPr>
          <a:xfrm>
            <a:off x="1" y="0"/>
            <a:ext cx="4876292" cy="686181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dirty="0">
              <a:solidFill>
                <a:schemeClr val="tx1">
                  <a:lumMod val="85000"/>
                  <a:lumOff val="15000"/>
                </a:schemeClr>
              </a:solidFill>
              <a:latin typeface="Arial" panose="020B0604020202020204" pitchFamily="34" charset="0"/>
              <a:sym typeface="+mn-ea"/>
            </a:endParaRPr>
          </a:p>
        </p:txBody>
      </p:sp>
      <p:sp>
        <p:nvSpPr>
          <p:cNvPr id="2" name="标题 1"/>
          <p:cNvSpPr>
            <a:spLocks noGrp="1"/>
          </p:cNvSpPr>
          <p:nvPr>
            <p:ph type="title" hasCustomPrompt="1"/>
            <p:custDataLst>
              <p:tags r:id="rId5"/>
            </p:custDataLst>
          </p:nvPr>
        </p:nvSpPr>
        <p:spPr>
          <a:xfrm>
            <a:off x="583139" y="770446"/>
            <a:ext cx="3959588" cy="881908"/>
          </a:xfrm>
        </p:spPr>
        <p:txBody>
          <a:bodyPr lIns="90000" tIns="46800" rIns="90000" bIns="46800" anchor="ctr">
            <a:normAutofit/>
          </a:bodyPr>
          <a:lstStyle>
            <a:lvl1pPr>
              <a:defRPr baseline="0">
                <a:solidFill>
                  <a:schemeClr val="tx1">
                    <a:lumMod val="85000"/>
                    <a:lumOff val="15000"/>
                  </a:schemeClr>
                </a:solidFill>
                <a:latin typeface="Arial" panose="020B0604020202020204" pitchFamily="34" charset="0"/>
              </a:defRPr>
            </a:lvl1pPr>
          </a:lstStyle>
          <a:p>
            <a:r>
              <a:rPr lang="zh-CN" altLang="en-US" dirty="0"/>
              <a:t>编辑标题</a:t>
            </a:r>
            <a:endParaRPr lang="zh-CN" altLang="en-US" dirty="0"/>
          </a:p>
        </p:txBody>
      </p:sp>
      <p:sp>
        <p:nvSpPr>
          <p:cNvPr id="3" name="日期占位符 2"/>
          <p:cNvSpPr>
            <a:spLocks noGrp="1"/>
          </p:cNvSpPr>
          <p:nvPr>
            <p:ph type="dt" sz="half" idx="10"/>
            <p:custDataLst>
              <p:tags r:id="rId6"/>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739" y="1764213"/>
            <a:ext cx="3955988" cy="4092774"/>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75346" y="770520"/>
            <a:ext cx="6404578" cy="5087090"/>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10" name="矩形 9"/>
          <p:cNvSpPr/>
          <p:nvPr userDrawn="1">
            <p:custDataLst>
              <p:tags r:id="rId4"/>
            </p:custDataLst>
          </p:nvPr>
        </p:nvSpPr>
        <p:spPr>
          <a:xfrm>
            <a:off x="0" y="0"/>
            <a:ext cx="1219073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solidFill>
                <a:schemeClr val="tx1">
                  <a:lumMod val="85000"/>
                  <a:lumOff val="15000"/>
                </a:schemeClr>
              </a:solidFill>
              <a:latin typeface="Arial" panose="020B0604020202020204" pitchFamily="34" charset="0"/>
              <a:sym typeface="+mn-ea"/>
            </a:endParaRPr>
          </a:p>
        </p:txBody>
      </p:sp>
      <p:sp>
        <p:nvSpPr>
          <p:cNvPr id="2" name="标题 1"/>
          <p:cNvSpPr>
            <a:spLocks noGrp="1"/>
          </p:cNvSpPr>
          <p:nvPr>
            <p:ph type="title"/>
            <p:custDataLst>
              <p:tags r:id="rId5"/>
            </p:custDataLst>
          </p:nvPr>
        </p:nvSpPr>
        <p:spPr>
          <a:xfrm>
            <a:off x="611936" y="624078"/>
            <a:ext cx="10975257" cy="783481"/>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文本占位符 6"/>
          <p:cNvSpPr>
            <a:spLocks noGrp="1"/>
          </p:cNvSpPr>
          <p:nvPr>
            <p:ph type="body" sz="quarter" idx="13"/>
            <p:custDataLst>
              <p:tags r:id="rId8"/>
            </p:custDataLst>
          </p:nvPr>
        </p:nvSpPr>
        <p:spPr>
          <a:xfrm>
            <a:off x="611936" y="1659640"/>
            <a:ext cx="10974832" cy="783481"/>
          </a:xfrm>
        </p:spPr>
        <p:txBody>
          <a:bodyPr lIns="90000" tIns="46800" rIns="90000" bIns="46800">
            <a:normAutofit/>
          </a:bodyPr>
          <a:lstStyle>
            <a:lvl1pPr algn="ctr">
              <a:defRPr sz="20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12711" y="2808173"/>
            <a:ext cx="10964458" cy="3333066"/>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39996"/>
            <a:ext cx="1219073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solidFill>
                <a:schemeClr val="tx1">
                  <a:lumMod val="85000"/>
                  <a:lumOff val="15000"/>
                </a:schemeClr>
              </a:solidFill>
              <a:latin typeface="Arial" panose="020B0604020202020204" pitchFamily="34" charset="0"/>
              <a:sym typeface="+mn-ea"/>
            </a:endParaRPr>
          </a:p>
        </p:txBody>
      </p:sp>
      <p:pic>
        <p:nvPicPr>
          <p:cNvPr id="15" name="图片 14" descr="QQ图片20190718090413"/>
          <p:cNvPicPr>
            <a:picLocks noChangeAspect="1"/>
          </p:cNvPicPr>
          <p:nvPr userDrawn="1">
            <p:custDataLst>
              <p:tags r:id="rId3"/>
            </p:custDataLst>
          </p:nvPr>
        </p:nvPicPr>
        <p:blipFill rotWithShape="1">
          <a:blip r:embed="rId4"/>
          <a:srcRect/>
          <a:stretch>
            <a:fillRect/>
          </a:stretch>
        </p:blipFill>
        <p:spPr>
          <a:xfrm>
            <a:off x="10853651" y="5747656"/>
            <a:ext cx="1337080" cy="1127397"/>
          </a:xfrm>
          <a:prstGeom prst="rect">
            <a:avLst/>
          </a:prstGeom>
        </p:spPr>
      </p:pic>
      <p:sp>
        <p:nvSpPr>
          <p:cNvPr id="3" name="日期占位符 2"/>
          <p:cNvSpPr>
            <a:spLocks noGrp="1"/>
          </p:cNvSpPr>
          <p:nvPr>
            <p:ph type="dt" sz="half" idx="10"/>
            <p:custDataLst>
              <p:tags r:id="rId5"/>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774" y="1681364"/>
            <a:ext cx="10989656" cy="3156305"/>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3938" y="5180441"/>
            <a:ext cx="11000454" cy="805979"/>
          </a:xfrm>
        </p:spPr>
        <p:txBody>
          <a:bodyPr lIns="90000" tIns="46800" rIns="90000" bIns="46800">
            <a:normAutofit/>
          </a:bodyPr>
          <a:lstStyle>
            <a:lvl1pPr marL="0" indent="0">
              <a:buNone/>
              <a:defRPr sz="16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10"/>
            </p:custDataLst>
          </p:nvPr>
        </p:nvSpPr>
        <p:spPr>
          <a:xfrm>
            <a:off x="604737" y="560096"/>
            <a:ext cx="10975257" cy="674669"/>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6" name="图片 15" descr="QQ图片20190718090413"/>
          <p:cNvPicPr>
            <a:picLocks noChangeAspect="1"/>
          </p:cNvPicPr>
          <p:nvPr userDrawn="1">
            <p:custDataLst>
              <p:tags r:id="rId2"/>
            </p:custDataLst>
          </p:nvPr>
        </p:nvPicPr>
        <p:blipFill rotWithShape="1">
          <a:blip r:embed="rId3"/>
          <a:srcRect/>
          <a:stretch>
            <a:fillRect/>
          </a:stretch>
        </p:blipFill>
        <p:spPr>
          <a:xfrm flipH="1">
            <a:off x="-36191" y="5747385"/>
            <a:ext cx="1337171" cy="1127125"/>
          </a:xfrm>
          <a:prstGeom prst="rect">
            <a:avLst/>
          </a:prstGeom>
        </p:spPr>
      </p:pic>
      <p:pic>
        <p:nvPicPr>
          <p:cNvPr id="17" name="图片 16" descr="QQ图片20190718090413"/>
          <p:cNvPicPr>
            <a:picLocks noChangeAspect="1"/>
          </p:cNvPicPr>
          <p:nvPr userDrawn="1">
            <p:custDataLst>
              <p:tags r:id="rId4"/>
            </p:custDataLst>
          </p:nvPr>
        </p:nvPicPr>
        <p:blipFill rotWithShape="1">
          <a:blip r:embed="rId3"/>
          <a:srcRect/>
          <a:stretch>
            <a:fillRect/>
          </a:stretch>
        </p:blipFill>
        <p:spPr>
          <a:xfrm>
            <a:off x="10853560" y="5747385"/>
            <a:ext cx="1337171" cy="1127125"/>
          </a:xfrm>
          <a:prstGeom prst="rect">
            <a:avLst/>
          </a:prstGeom>
        </p:spPr>
      </p:pic>
      <p:sp>
        <p:nvSpPr>
          <p:cNvPr id="10" name="矩形 9"/>
          <p:cNvSpPr/>
          <p:nvPr userDrawn="1">
            <p:custDataLst>
              <p:tags r:id="rId5"/>
            </p:custDataLst>
          </p:nvPr>
        </p:nvSpPr>
        <p:spPr>
          <a:xfrm>
            <a:off x="0" y="0"/>
            <a:ext cx="1219073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solidFill>
                <a:schemeClr val="tx1">
                  <a:lumMod val="85000"/>
                  <a:lumOff val="15000"/>
                </a:schemeClr>
              </a:solidFill>
              <a:latin typeface="Arial" panose="020B0604020202020204" pitchFamily="34" charset="0"/>
              <a:sym typeface="+mn-ea"/>
            </a:endParaRPr>
          </a:p>
        </p:txBody>
      </p:sp>
      <p:sp>
        <p:nvSpPr>
          <p:cNvPr id="2" name="标题 1"/>
          <p:cNvSpPr>
            <a:spLocks noGrp="1"/>
          </p:cNvSpPr>
          <p:nvPr>
            <p:ph type="title"/>
            <p:custDataLst>
              <p:tags r:id="rId6"/>
            </p:custDataLst>
          </p:nvPr>
        </p:nvSpPr>
        <p:spPr>
          <a:xfrm>
            <a:off x="579540" y="237623"/>
            <a:ext cx="11036451" cy="441918"/>
          </a:xfrm>
        </p:spPr>
        <p:txBody>
          <a:bodyPr lIns="90000" tIns="46800" rIns="90000" bIns="46800">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79650"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571" y="6349849"/>
            <a:ext cx="3959588" cy="316767"/>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09703" y="6349849"/>
            <a:ext cx="2699719" cy="316767"/>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540" y="1663351"/>
            <a:ext cx="5341844" cy="289409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1750" y="1663351"/>
            <a:ext cx="5367041" cy="289409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340" y="4816841"/>
            <a:ext cx="5341844" cy="78111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2549" y="4813241"/>
            <a:ext cx="5367041" cy="781119"/>
          </a:xfrm>
        </p:spPr>
        <p:txBody>
          <a:bodyPr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13" name="图片 12" descr="C:\Users\kingsoft\Desktop\图片1.png图片1"/>
          <p:cNvPicPr>
            <a:picLocks noChangeAspect="1"/>
          </p:cNvPicPr>
          <p:nvPr userDrawn="1">
            <p:custDataLst>
              <p:tags r:id="rId2"/>
            </p:custDataLst>
          </p:nvPr>
        </p:nvPicPr>
        <p:blipFill>
          <a:blip r:embed="rId3"/>
          <a:srcRect/>
          <a:stretch>
            <a:fillRect/>
          </a:stretch>
        </p:blipFill>
        <p:spPr>
          <a:xfrm>
            <a:off x="5485829" y="1909183"/>
            <a:ext cx="6728938" cy="4991090"/>
          </a:xfrm>
          <a:prstGeom prst="rect">
            <a:avLst/>
          </a:prstGeom>
        </p:spPr>
      </p:pic>
      <p:sp>
        <p:nvSpPr>
          <p:cNvPr id="10" name="矩形 9"/>
          <p:cNvSpPr/>
          <p:nvPr userDrawn="1">
            <p:custDataLst>
              <p:tags r:id="rId4"/>
            </p:custDataLst>
          </p:nvPr>
        </p:nvSpPr>
        <p:spPr>
          <a:xfrm>
            <a:off x="0" y="959481"/>
            <a:ext cx="12190730" cy="493903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Arial" panose="020B0604020202020204" pitchFamily="34" charset="0"/>
              <a:sym typeface="+mn-ea"/>
            </a:endParaRPr>
          </a:p>
        </p:txBody>
      </p:sp>
      <p:sp>
        <p:nvSpPr>
          <p:cNvPr id="2" name="标题 1"/>
          <p:cNvSpPr>
            <a:spLocks noGrp="1"/>
          </p:cNvSpPr>
          <p:nvPr>
            <p:ph type="title" hasCustomPrompt="1"/>
            <p:custDataLst>
              <p:tags r:id="rId5"/>
            </p:custDataLst>
          </p:nvPr>
        </p:nvSpPr>
        <p:spPr>
          <a:xfrm>
            <a:off x="1522642" y="1339324"/>
            <a:ext cx="9143048" cy="2386551"/>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255" y="3862886"/>
            <a:ext cx="9143048" cy="1655827"/>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2" name="图片 11" descr="QQ图片20190718090413"/>
          <p:cNvPicPr>
            <a:picLocks noChangeAspect="1"/>
          </p:cNvPicPr>
          <p:nvPr userDrawn="1">
            <p:custDataLst>
              <p:tags r:id="rId10"/>
            </p:custDataLst>
          </p:nvPr>
        </p:nvPicPr>
        <p:blipFill>
          <a:blip r:embed="rId11"/>
          <a:srcRect/>
          <a:stretch>
            <a:fillRect/>
          </a:stretch>
        </p:blipFill>
        <p:spPr>
          <a:xfrm flipH="1">
            <a:off x="-36009" y="4651919"/>
            <a:ext cx="3045143" cy="22231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879650" y="6349849"/>
            <a:ext cx="2699719" cy="316767"/>
          </a:xfrm>
        </p:spPr>
        <p:txBody>
          <a:bodyPr/>
          <a:lstStyle/>
          <a:p>
            <a:fld id="{760FBDFE-C587-4B4C-A407-44438C67B59E}" type="datetimeFigureOut">
              <a:rPr lang="zh-CN" altLang="en-US" smtClean="0"/>
            </a:fld>
            <a:endParaRPr lang="zh-CN" altLang="en-US"/>
          </a:p>
        </p:txBody>
      </p:sp>
      <p:pic>
        <p:nvPicPr>
          <p:cNvPr id="8" name="图片 7" descr="F:\高清图\简单背景-小清新\botanical-cactus-plant-cactuses-1445419.jpgbotanical-cactus-plant-cactuses-1445419"/>
          <p:cNvPicPr>
            <a:picLocks noChangeAspect="1"/>
          </p:cNvPicPr>
          <p:nvPr userDrawn="1">
            <p:custDataLst>
              <p:tags r:id="rId3"/>
            </p:custDataLst>
          </p:nvPr>
        </p:nvPicPr>
        <p:blipFill>
          <a:blip r:embed="rId4"/>
          <a:srcRect/>
          <a:stretch>
            <a:fillRect/>
          </a:stretch>
        </p:blipFill>
        <p:spPr>
          <a:xfrm>
            <a:off x="6696648" y="3175"/>
            <a:ext cx="5489003" cy="6854190"/>
          </a:xfrm>
          <a:prstGeom prst="rect">
            <a:avLst/>
          </a:prstGeom>
        </p:spPr>
      </p:pic>
      <p:sp>
        <p:nvSpPr>
          <p:cNvPr id="5" name="页脚占位符 4"/>
          <p:cNvSpPr>
            <a:spLocks noGrp="1"/>
          </p:cNvSpPr>
          <p:nvPr>
            <p:ph type="ftr" sz="quarter" idx="11"/>
            <p:custDataLst>
              <p:tags r:id="rId5"/>
            </p:custDataLst>
          </p:nvPr>
        </p:nvSpPr>
        <p:spPr>
          <a:xfrm>
            <a:off x="4115571" y="6349849"/>
            <a:ext cx="3959588" cy="316767"/>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09703" y="6349849"/>
            <a:ext cx="2699719" cy="316767"/>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1363" y="2902900"/>
            <a:ext cx="5080568" cy="833398"/>
          </a:xfrm>
        </p:spPr>
        <p:txBody>
          <a:bodyPr lIns="36000" tIns="46800" rIns="90000" bIns="0" anchor="b" anchorCtr="0">
            <a:normAutofit/>
          </a:bodyPr>
          <a:lstStyle>
            <a:lvl1pPr>
              <a:defRPr sz="4000" b="0" u="none" strike="noStrike" kern="1200" cap="none" spc="300" normalizeH="0" baseline="0">
                <a:solidFill>
                  <a:schemeClr val="accent1">
                    <a:lumMod val="50000"/>
                  </a:schemeClr>
                </a:solidFill>
                <a:effectLst>
                  <a:outerShdw blurRad="38100" dist="38100" dir="2700000" algn="tl">
                    <a:srgbClr val="000000">
                      <a:alpha val="43137"/>
                    </a:srgbClr>
                  </a:outerShdw>
                </a:effectLst>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521363" y="3809545"/>
            <a:ext cx="5080568" cy="1077873"/>
          </a:xfrm>
        </p:spPr>
        <p:txBody>
          <a:bodyPr lIns="90000" tIns="0" rIns="90000" bIns="46800">
            <a:normAutofit/>
          </a:bodyPr>
          <a:lstStyle>
            <a:lvl1pPr marL="0" indent="0"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5"/>
            </p:custDataLst>
          </p:nvPr>
        </p:nvSpPr>
        <p:spPr>
          <a:xfrm>
            <a:off x="669860" y="1296263"/>
            <a:ext cx="5282692" cy="503947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6"/>
            </p:custDataLst>
          </p:nvPr>
        </p:nvSpPr>
        <p:spPr>
          <a:xfrm>
            <a:off x="6238227" y="1296263"/>
            <a:ext cx="5282692" cy="5039475"/>
          </a:xfrm>
        </p:spPr>
        <p:txBody>
          <a:bodyPr>
            <a:noAutofit/>
          </a:bodyPr>
          <a:lstStyle>
            <a:lvl1pPr>
              <a:defRPr sz="1600" baseline="0">
                <a:solidFill>
                  <a:schemeClr val="tx1">
                    <a:lumMod val="75000"/>
                    <a:lumOff val="25000"/>
                  </a:schemeClr>
                </a:solidFill>
                <a:latin typeface="Arial" panose="020B0604020202020204" pitchFamily="34" charset="0"/>
              </a:defRPr>
            </a:lvl1pPr>
            <a:lvl2pPr>
              <a:defRPr sz="1600" baseline="0">
                <a:solidFill>
                  <a:schemeClr val="tx1">
                    <a:lumMod val="75000"/>
                    <a:lumOff val="25000"/>
                  </a:schemeClr>
                </a:solidFill>
                <a:latin typeface="Arial" panose="020B0604020202020204" pitchFamily="34" charset="0"/>
              </a:defRPr>
            </a:lvl2pPr>
            <a:lvl3pPr>
              <a:defRPr sz="1600" baseline="0">
                <a:solidFill>
                  <a:schemeClr val="tx1">
                    <a:lumMod val="75000"/>
                    <a:lumOff val="25000"/>
                  </a:schemeClr>
                </a:solidFill>
                <a:latin typeface="Arial" panose="020B0604020202020204" pitchFamily="34" charset="0"/>
              </a:defRPr>
            </a:lvl3pPr>
            <a:lvl4pPr>
              <a:defRPr sz="1600" baseline="0">
                <a:solidFill>
                  <a:schemeClr val="tx1">
                    <a:lumMod val="75000"/>
                    <a:lumOff val="25000"/>
                  </a:schemeClr>
                </a:solidFill>
                <a:latin typeface="Arial" panose="020B0604020202020204" pitchFamily="34" charset="0"/>
              </a:defRPr>
            </a:lvl4pPr>
            <a:lvl5pPr>
              <a:defRPr sz="1600"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9"/>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860" y="1296020"/>
            <a:ext cx="5282692" cy="38096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855" y="1789280"/>
            <a:ext cx="5282650" cy="4551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101" y="1296020"/>
            <a:ext cx="5282692" cy="38096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Arial" panose="020B0604020202020204" pitchFamily="34" charset="0"/>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101" y="1789280"/>
            <a:ext cx="5282692" cy="4551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1"/>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descr="QQ图片20190718090413"/>
          <p:cNvPicPr>
            <a:picLocks noChangeAspect="1"/>
          </p:cNvPicPr>
          <p:nvPr userDrawn="1">
            <p:custDataLst>
              <p:tags r:id="rId2"/>
            </p:custDataLst>
          </p:nvPr>
        </p:nvPicPr>
        <p:blipFill rotWithShape="1">
          <a:blip r:embed="rId3"/>
          <a:srcRect/>
          <a:stretch>
            <a:fillRect/>
          </a:stretch>
        </p:blipFill>
        <p:spPr>
          <a:xfrm>
            <a:off x="10853651" y="5747656"/>
            <a:ext cx="1337080" cy="1127397"/>
          </a:xfrm>
          <a:prstGeom prst="rect">
            <a:avLst/>
          </a:prstGeom>
        </p:spPr>
      </p:pic>
      <p:sp>
        <p:nvSpPr>
          <p:cNvPr id="2" name="标题 1"/>
          <p:cNvSpPr>
            <a:spLocks noGrp="1"/>
          </p:cNvSpPr>
          <p:nvPr>
            <p:ph type="title"/>
            <p:custDataLst>
              <p:tags r:id="rId4"/>
            </p:custDataLst>
          </p:nvPr>
        </p:nvSpPr>
        <p:spPr>
          <a:xfrm>
            <a:off x="669812" y="432034"/>
            <a:ext cx="10851107" cy="647933"/>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Arial" panose="020B0604020202020204" pitchFamily="34" charset="0"/>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879650" y="6349849"/>
            <a:ext cx="2699719" cy="316767"/>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5571" y="6349849"/>
            <a:ext cx="3959588" cy="316767"/>
          </a:xfrm>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7"/>
            </p:custDataLst>
          </p:nvPr>
        </p:nvSpPr>
        <p:spPr>
          <a:xfrm>
            <a:off x="8609703" y="6349849"/>
            <a:ext cx="2699719" cy="316767"/>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650" y="6349849"/>
            <a:ext cx="2699719" cy="316767"/>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5571" y="6349849"/>
            <a:ext cx="3959588" cy="316767"/>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09703" y="6349849"/>
            <a:ext cx="2699719" cy="316767"/>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860" y="1296263"/>
            <a:ext cx="5282692" cy="5039475"/>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275" y="1296263"/>
            <a:ext cx="5282692" cy="5039475"/>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879650" y="6349849"/>
            <a:ext cx="2699719" cy="316767"/>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5571" y="6349849"/>
            <a:ext cx="3959588" cy="316767"/>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609703" y="6349849"/>
            <a:ext cx="2699719" cy="316767"/>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12" y="432034"/>
            <a:ext cx="10851107" cy="647933"/>
          </a:xfrm>
        </p:spPr>
        <p:txBody>
          <a:bodyPr/>
          <a:lstStyle/>
          <a:p>
            <a:r>
              <a:rPr lang="zh-CN" altLang="en-US"/>
              <a:t>单击此处编辑母版标题样式</a:t>
            </a:r>
            <a:endParaRPr lang="zh-CN" altLang="en-US"/>
          </a:p>
        </p:txBody>
      </p:sp>
      <p:pic>
        <p:nvPicPr>
          <p:cNvPr id="10" name="图片 9" descr="QQ图片20190718090413"/>
          <p:cNvPicPr>
            <a:picLocks noChangeAspect="1"/>
          </p:cNvPicPr>
          <p:nvPr userDrawn="1">
            <p:custDataLst>
              <p:tags r:id="rId8"/>
            </p:custDataLst>
          </p:nvPr>
        </p:nvPicPr>
        <p:blipFill rotWithShape="1">
          <a:blip r:embed="rId9"/>
          <a:srcRect/>
          <a:stretch>
            <a:fillRect/>
          </a:stretch>
        </p:blipFill>
        <p:spPr>
          <a:xfrm>
            <a:off x="10853651" y="5747656"/>
            <a:ext cx="1337080" cy="112739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5" Type="http://schemas.openxmlformats.org/officeDocument/2006/relationships/theme" Target="../theme/theme2.xml"/><Relationship Id="rId24" Type="http://schemas.openxmlformats.org/officeDocument/2006/relationships/tags" Target="../tags/tag133.xml"/><Relationship Id="rId23" Type="http://schemas.openxmlformats.org/officeDocument/2006/relationships/tags" Target="../tags/tag132.xml"/><Relationship Id="rId22" Type="http://schemas.openxmlformats.org/officeDocument/2006/relationships/tags" Target="../tags/tag131.xml"/><Relationship Id="rId21" Type="http://schemas.openxmlformats.org/officeDocument/2006/relationships/tags" Target="../tags/tag130.xml"/><Relationship Id="rId20" Type="http://schemas.openxmlformats.org/officeDocument/2006/relationships/tags" Target="../tags/tag129.xml"/><Relationship Id="rId2" Type="http://schemas.openxmlformats.org/officeDocument/2006/relationships/slideLayout" Target="../slideLayouts/slideLayout3.xml"/><Relationship Id="rId19" Type="http://schemas.openxmlformats.org/officeDocument/2006/relationships/tags" Target="../tags/tag128.xml"/><Relationship Id="rId18" Type="http://schemas.openxmlformats.org/officeDocument/2006/relationships/slideLayout" Target="../slideLayouts/slideLayout19.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3.xml"/><Relationship Id="rId24" Type="http://schemas.openxmlformats.org/officeDocument/2006/relationships/tags" Target="../tags/tag266.xml"/><Relationship Id="rId23" Type="http://schemas.openxmlformats.org/officeDocument/2006/relationships/tags" Target="../tags/tag265.xml"/><Relationship Id="rId22" Type="http://schemas.openxmlformats.org/officeDocument/2006/relationships/tags" Target="../tags/tag264.xml"/><Relationship Id="rId21" Type="http://schemas.openxmlformats.org/officeDocument/2006/relationships/tags" Target="../tags/tag263.xml"/><Relationship Id="rId20" Type="http://schemas.openxmlformats.org/officeDocument/2006/relationships/tags" Target="../tags/tag262.xml"/><Relationship Id="rId2" Type="http://schemas.openxmlformats.org/officeDocument/2006/relationships/slideLayout" Target="../slideLayouts/slideLayout21.xml"/><Relationship Id="rId19" Type="http://schemas.openxmlformats.org/officeDocument/2006/relationships/tags" Target="../tags/tag261.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1026" name="Picture 8" descr="http_imgload3-1"/>
          <p:cNvPicPr>
            <a:picLocks noChangeAspect="1"/>
          </p:cNvPicPr>
          <p:nvPr userDrawn="1"/>
        </p:nvPicPr>
        <p:blipFill>
          <a:blip r:embed="rId2">
            <a:lum bright="35999" contrast="-48000"/>
          </a:blip>
          <a:stretch>
            <a:fillRect/>
          </a:stretch>
        </p:blipFill>
        <p:spPr>
          <a:xfrm>
            <a:off x="7104063" y="3086100"/>
            <a:ext cx="5086350" cy="3771900"/>
          </a:xfrm>
          <a:prstGeom prst="rect">
            <a:avLst/>
          </a:prstGeom>
          <a:noFill/>
          <a:ln w="9525">
            <a:noFill/>
          </a:ln>
        </p:spPr>
      </p:pic>
      <p:sp>
        <p:nvSpPr>
          <p:cNvPr id="1027" name="Rectangle 2"/>
          <p:cNvSpPr>
            <a:spLocks noGrp="1"/>
          </p:cNvSpPr>
          <p:nvPr>
            <p:ph type="title"/>
          </p:nvPr>
        </p:nvSpPr>
        <p:spPr>
          <a:xfrm>
            <a:off x="609600" y="274638"/>
            <a:ext cx="10971213"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8" name="Rectangle 3"/>
          <p:cNvSpPr>
            <a:spLocks noGrp="1"/>
          </p:cNvSpPr>
          <p:nvPr>
            <p:ph type="body"/>
          </p:nvPr>
        </p:nvSpPr>
        <p:spPr>
          <a:xfrm>
            <a:off x="623888" y="1628775"/>
            <a:ext cx="10971212"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buFontTx/>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59213"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6013"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12" y="432312"/>
            <a:ext cx="10851107" cy="647933"/>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12" y="1296222"/>
            <a:ext cx="10851107" cy="5039475"/>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650" y="6349529"/>
            <a:ext cx="2699719" cy="316767"/>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5571" y="6349529"/>
            <a:ext cx="3959588" cy="316767"/>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09703" y="6349529"/>
            <a:ext cx="2699719" cy="316767"/>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357"/>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12" y="432312"/>
            <a:ext cx="10851107" cy="647933"/>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12" y="1296222"/>
            <a:ext cx="10851107" cy="5039475"/>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650" y="6349529"/>
            <a:ext cx="2699719" cy="316767"/>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5571" y="6349529"/>
            <a:ext cx="3959588" cy="316767"/>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09703" y="6349529"/>
            <a:ext cx="2699719" cy="316767"/>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357"/>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10.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316.xml"/></Relationships>
</file>

<file path=ppt/slides/_rels/slide10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869.xml"/><Relationship Id="rId5" Type="http://schemas.openxmlformats.org/officeDocument/2006/relationships/tags" Target="../tags/tag868.xml"/><Relationship Id="rId4" Type="http://schemas.openxmlformats.org/officeDocument/2006/relationships/image" Target="../media/image57.jpeg"/><Relationship Id="rId3" Type="http://schemas.openxmlformats.org/officeDocument/2006/relationships/tags" Target="../tags/tag867.xml"/><Relationship Id="rId2" Type="http://schemas.openxmlformats.org/officeDocument/2006/relationships/image" Target="../media/image3.png"/><Relationship Id="rId1" Type="http://schemas.openxmlformats.org/officeDocument/2006/relationships/tags" Target="../tags/tag866.xml"/></Relationships>
</file>

<file path=ppt/slides/_rels/slide10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873.xml"/><Relationship Id="rId5" Type="http://schemas.openxmlformats.org/officeDocument/2006/relationships/tags" Target="../tags/tag872.xml"/><Relationship Id="rId4" Type="http://schemas.openxmlformats.org/officeDocument/2006/relationships/image" Target="../media/image48.png"/><Relationship Id="rId3" Type="http://schemas.openxmlformats.org/officeDocument/2006/relationships/tags" Target="../tags/tag871.xml"/><Relationship Id="rId2" Type="http://schemas.openxmlformats.org/officeDocument/2006/relationships/image" Target="../media/image3.png"/><Relationship Id="rId1" Type="http://schemas.openxmlformats.org/officeDocument/2006/relationships/tags" Target="../tags/tag870.xml"/></Relationships>
</file>

<file path=ppt/slides/_rels/slide102.xml.rels><?xml version="1.0" encoding="UTF-8" standalone="yes"?>
<Relationships xmlns="http://schemas.openxmlformats.org/package/2006/relationships"><Relationship Id="rId9" Type="http://schemas.openxmlformats.org/officeDocument/2006/relationships/tags" Target="../tags/tag879.xml"/><Relationship Id="rId8" Type="http://schemas.openxmlformats.org/officeDocument/2006/relationships/tags" Target="../tags/tag878.xml"/><Relationship Id="rId7" Type="http://schemas.openxmlformats.org/officeDocument/2006/relationships/tags" Target="../tags/tag877.xml"/><Relationship Id="rId6" Type="http://schemas.openxmlformats.org/officeDocument/2006/relationships/tags" Target="../tags/tag876.xml"/><Relationship Id="rId5" Type="http://schemas.openxmlformats.org/officeDocument/2006/relationships/image" Target="../media/image58.png"/><Relationship Id="rId4" Type="http://schemas.openxmlformats.org/officeDocument/2006/relationships/tags" Target="../tags/tag875.xml"/><Relationship Id="rId3" Type="http://schemas.openxmlformats.org/officeDocument/2006/relationships/image" Target="../media/image45.png"/><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874.xml"/></Relationships>
</file>

<file path=ppt/slides/_rels/slide10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882.xml"/><Relationship Id="rId5" Type="http://schemas.openxmlformats.org/officeDocument/2006/relationships/image" Target="../media/image54.png"/><Relationship Id="rId4" Type="http://schemas.openxmlformats.org/officeDocument/2006/relationships/image" Target="../media/image59.png"/><Relationship Id="rId3" Type="http://schemas.openxmlformats.org/officeDocument/2006/relationships/tags" Target="../tags/tag881.xml"/><Relationship Id="rId2" Type="http://schemas.openxmlformats.org/officeDocument/2006/relationships/image" Target="../media/image3.png"/><Relationship Id="rId1" Type="http://schemas.openxmlformats.org/officeDocument/2006/relationships/tags" Target="../tags/tag880.xml"/></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85.xml"/><Relationship Id="rId4" Type="http://schemas.openxmlformats.org/officeDocument/2006/relationships/image" Target="../media/image60.png"/><Relationship Id="rId3" Type="http://schemas.openxmlformats.org/officeDocument/2006/relationships/tags" Target="../tags/tag884.xml"/><Relationship Id="rId2" Type="http://schemas.openxmlformats.org/officeDocument/2006/relationships/image" Target="../media/image3.png"/><Relationship Id="rId1" Type="http://schemas.openxmlformats.org/officeDocument/2006/relationships/tags" Target="../tags/tag883.xml"/></Relationships>
</file>

<file path=ppt/slides/_rels/slide10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88.xml"/><Relationship Id="rId4" Type="http://schemas.openxmlformats.org/officeDocument/2006/relationships/image" Target="../media/image61.png"/><Relationship Id="rId3" Type="http://schemas.openxmlformats.org/officeDocument/2006/relationships/tags" Target="../tags/tag887.xml"/><Relationship Id="rId2" Type="http://schemas.openxmlformats.org/officeDocument/2006/relationships/image" Target="../media/image3.png"/><Relationship Id="rId1" Type="http://schemas.openxmlformats.org/officeDocument/2006/relationships/tags" Target="../tags/tag886.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92.xml"/><Relationship Id="rId4" Type="http://schemas.openxmlformats.org/officeDocument/2006/relationships/tags" Target="../tags/tag891.xml"/><Relationship Id="rId3" Type="http://schemas.openxmlformats.org/officeDocument/2006/relationships/tags" Target="../tags/tag890.xml"/><Relationship Id="rId2" Type="http://schemas.openxmlformats.org/officeDocument/2006/relationships/image" Target="../media/image3.png"/><Relationship Id="rId1" Type="http://schemas.openxmlformats.org/officeDocument/2006/relationships/tags" Target="../tags/tag889.xml"/></Relationships>
</file>

<file path=ppt/slides/_rels/slide107.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897.xml"/><Relationship Id="rId6" Type="http://schemas.openxmlformats.org/officeDocument/2006/relationships/tags" Target="../tags/tag896.xml"/><Relationship Id="rId5" Type="http://schemas.openxmlformats.org/officeDocument/2006/relationships/image" Target="../media/image62.png"/><Relationship Id="rId4" Type="http://schemas.openxmlformats.org/officeDocument/2006/relationships/tags" Target="../tags/tag895.xml"/><Relationship Id="rId3" Type="http://schemas.openxmlformats.org/officeDocument/2006/relationships/tags" Target="../tags/tag894.xml"/><Relationship Id="rId2" Type="http://schemas.openxmlformats.org/officeDocument/2006/relationships/image" Target="../media/image3.png"/><Relationship Id="rId1" Type="http://schemas.openxmlformats.org/officeDocument/2006/relationships/tags" Target="../tags/tag893.xml"/></Relationships>
</file>

<file path=ppt/slides/_rels/slide10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900.xml"/><Relationship Id="rId3" Type="http://schemas.openxmlformats.org/officeDocument/2006/relationships/tags" Target="../tags/tag899.xml"/><Relationship Id="rId2" Type="http://schemas.openxmlformats.org/officeDocument/2006/relationships/image" Target="../media/image3.png"/><Relationship Id="rId1" Type="http://schemas.openxmlformats.org/officeDocument/2006/relationships/tags" Target="../tags/tag898.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image" Target="../media/image3.png"/><Relationship Id="rId10" Type="http://schemas.openxmlformats.org/officeDocument/2006/relationships/notesSlide" Target="../notesSlides/notesSlide2.xml"/><Relationship Id="rId1" Type="http://schemas.openxmlformats.org/officeDocument/2006/relationships/tags" Target="../tags/tag32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image" Target="../media/image3.png"/><Relationship Id="rId10" Type="http://schemas.openxmlformats.org/officeDocument/2006/relationships/notesSlide" Target="../notesSlides/notesSlide3.xml"/><Relationship Id="rId1" Type="http://schemas.openxmlformats.org/officeDocument/2006/relationships/tags" Target="../tags/tag331.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image" Target="../media/image3.png"/><Relationship Id="rId1" Type="http://schemas.openxmlformats.org/officeDocument/2006/relationships/tags" Target="../tags/tag338.xml"/></Relationships>
</file>

<file path=ppt/slides/_rels/slide14.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image" Target="../media/image3.png"/><Relationship Id="rId11" Type="http://schemas.openxmlformats.org/officeDocument/2006/relationships/notesSlide" Target="../notesSlides/notesSlide4.xml"/><Relationship Id="rId10" Type="http://schemas.openxmlformats.org/officeDocument/2006/relationships/slideLayout" Target="../slideLayouts/slideLayout8.xml"/><Relationship Id="rId1" Type="http://schemas.openxmlformats.org/officeDocument/2006/relationships/tags" Target="../tags/tag34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image" Target="../media/image3.png"/><Relationship Id="rId1" Type="http://schemas.openxmlformats.org/officeDocument/2006/relationships/tags" Target="../tags/tag350.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image" Target="../media/image3.png"/><Relationship Id="rId10" Type="http://schemas.openxmlformats.org/officeDocument/2006/relationships/notesSlide" Target="../notesSlides/notesSlide5.xml"/><Relationship Id="rId1" Type="http://schemas.openxmlformats.org/officeDocument/2006/relationships/tags" Target="../tags/tag354.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image" Target="../media/image3.png"/><Relationship Id="rId1" Type="http://schemas.openxmlformats.org/officeDocument/2006/relationships/tags" Target="../tags/tag361.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image" Target="../media/image3.png"/><Relationship Id="rId10" Type="http://schemas.openxmlformats.org/officeDocument/2006/relationships/notesSlide" Target="../notesSlides/notesSlide6.xml"/><Relationship Id="rId1" Type="http://schemas.openxmlformats.org/officeDocument/2006/relationships/tags" Target="../tags/tag365.xml"/></Relationships>
</file>

<file path=ppt/slides/_rels/slide19.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37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72.xml"/><Relationship Id="rId4" Type="http://schemas.openxmlformats.org/officeDocument/2006/relationships/image" Target="../media/image10.png"/><Relationship Id="rId3" Type="http://schemas.openxmlformats.org/officeDocument/2006/relationships/tags" Target="../tags/tag271.xml"/><Relationship Id="rId2" Type="http://schemas.openxmlformats.org/officeDocument/2006/relationships/image" Target="../media/image3.png"/><Relationship Id="rId1" Type="http://schemas.openxmlformats.org/officeDocument/2006/relationships/tags" Target="../tags/tag270.xml"/></Relationships>
</file>

<file path=ppt/slides/_rels/slide20.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image" Target="../media/image3.png"/><Relationship Id="rId13" Type="http://schemas.openxmlformats.org/officeDocument/2006/relationships/notesSlide" Target="../notesSlides/notesSlide7.xml"/><Relationship Id="rId12" Type="http://schemas.openxmlformats.org/officeDocument/2006/relationships/slideLayout" Target="../slideLayouts/slideLayout8.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tags" Target="../tags/tag380.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image" Target="../media/image3.png"/><Relationship Id="rId10" Type="http://schemas.openxmlformats.org/officeDocument/2006/relationships/notesSlide" Target="../notesSlides/notesSlide8.xml"/><Relationship Id="rId1" Type="http://schemas.openxmlformats.org/officeDocument/2006/relationships/tags" Target="../tags/tag390.xml"/></Relationships>
</file>

<file path=ppt/slides/_rels/slide22.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397.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image" Target="../media/image3.png"/><Relationship Id="rId1" Type="http://schemas.openxmlformats.org/officeDocument/2006/relationships/tags" Target="../tags/tag405.xml"/></Relationships>
</file>

<file path=ppt/slides/_rels/slide24.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image" Target="../media/image3.png"/><Relationship Id="rId11" Type="http://schemas.openxmlformats.org/officeDocument/2006/relationships/slideLayout" Target="../slideLayouts/slideLayout8.xml"/><Relationship Id="rId10" Type="http://schemas.openxmlformats.org/officeDocument/2006/relationships/tags" Target="../tags/tag417.xml"/><Relationship Id="rId1" Type="http://schemas.openxmlformats.org/officeDocument/2006/relationships/tags" Target="../tags/tag409.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image" Target="../media/image3.png"/><Relationship Id="rId10" Type="http://schemas.openxmlformats.org/officeDocument/2006/relationships/notesSlide" Target="../notesSlides/notesSlide9.xml"/><Relationship Id="rId1" Type="http://schemas.openxmlformats.org/officeDocument/2006/relationships/tags" Target="../tags/tag418.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image" Target="../media/image3.png"/><Relationship Id="rId1" Type="http://schemas.openxmlformats.org/officeDocument/2006/relationships/tags" Target="../tags/tag425.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435.xml"/><Relationship Id="rId5" Type="http://schemas.openxmlformats.org/officeDocument/2006/relationships/image" Target="../media/image11.jpeg"/><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image" Target="../media/image3.png"/><Relationship Id="rId1" Type="http://schemas.openxmlformats.org/officeDocument/2006/relationships/tags" Target="../tags/tag432.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439.xml"/><Relationship Id="rId5" Type="http://schemas.openxmlformats.org/officeDocument/2006/relationships/image" Target="../media/image12.jpeg"/><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image" Target="../media/image3.png"/><Relationship Id="rId1" Type="http://schemas.openxmlformats.org/officeDocument/2006/relationships/tags" Target="../tags/tag436.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tags" Target="../tags/tag441.xml"/><Relationship Id="rId2" Type="http://schemas.openxmlformats.org/officeDocument/2006/relationships/image" Target="../media/image3.png"/><Relationship Id="rId1" Type="http://schemas.openxmlformats.org/officeDocument/2006/relationships/tags" Target="../tags/tag44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74.xml"/><Relationship Id="rId2" Type="http://schemas.openxmlformats.org/officeDocument/2006/relationships/image" Target="../media/image3.png"/><Relationship Id="rId1" Type="http://schemas.openxmlformats.org/officeDocument/2006/relationships/tags" Target="../tags/tag273.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449.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image" Target="../media/image13.png"/><Relationship Id="rId3" Type="http://schemas.openxmlformats.org/officeDocument/2006/relationships/tags" Target="../tags/tag446.xml"/><Relationship Id="rId2" Type="http://schemas.openxmlformats.org/officeDocument/2006/relationships/image" Target="../media/image3.png"/><Relationship Id="rId1" Type="http://schemas.openxmlformats.org/officeDocument/2006/relationships/tags" Target="../tags/tag445.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image" Target="../media/image13.png"/><Relationship Id="rId3" Type="http://schemas.openxmlformats.org/officeDocument/2006/relationships/tags" Target="../tags/tag451.xml"/><Relationship Id="rId2" Type="http://schemas.openxmlformats.org/officeDocument/2006/relationships/image" Target="../media/image3.png"/><Relationship Id="rId1" Type="http://schemas.openxmlformats.org/officeDocument/2006/relationships/tags" Target="../tags/tag450.xml"/></Relationships>
</file>

<file path=ppt/slides/_rels/slide3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459.xml"/><Relationship Id="rId7" Type="http://schemas.openxmlformats.org/officeDocument/2006/relationships/tags" Target="../tags/tag458.xml"/><Relationship Id="rId6" Type="http://schemas.openxmlformats.org/officeDocument/2006/relationships/tags" Target="../tags/tag45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456.xml"/><Relationship Id="rId2" Type="http://schemas.openxmlformats.org/officeDocument/2006/relationships/image" Target="../media/image3.png"/><Relationship Id="rId13" Type="http://schemas.openxmlformats.org/officeDocument/2006/relationships/notesSlide" Target="../notesSlides/notesSlide10.xml"/><Relationship Id="rId12" Type="http://schemas.openxmlformats.org/officeDocument/2006/relationships/slideLayout" Target="../slideLayouts/slideLayout8.xml"/><Relationship Id="rId11" Type="http://schemas.openxmlformats.org/officeDocument/2006/relationships/tags" Target="../tags/tag461.xml"/><Relationship Id="rId10" Type="http://schemas.openxmlformats.org/officeDocument/2006/relationships/tags" Target="../tags/tag460.xml"/><Relationship Id="rId1" Type="http://schemas.openxmlformats.org/officeDocument/2006/relationships/tags" Target="../tags/tag455.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image" Target="../media/image3.png"/><Relationship Id="rId1" Type="http://schemas.openxmlformats.org/officeDocument/2006/relationships/tags" Target="../tags/tag462.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image" Target="../media/image3.png"/><Relationship Id="rId1" Type="http://schemas.openxmlformats.org/officeDocument/2006/relationships/tags" Target="../tags/tag466.xml"/></Relationships>
</file>

<file path=ppt/slides/_rels/slide35.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472.xml"/><Relationship Id="rId2" Type="http://schemas.openxmlformats.org/officeDocument/2006/relationships/image" Target="../media/image3.png"/><Relationship Id="rId13" Type="http://schemas.openxmlformats.org/officeDocument/2006/relationships/notesSlide" Target="../notesSlides/notesSlide11.xml"/><Relationship Id="rId12" Type="http://schemas.openxmlformats.org/officeDocument/2006/relationships/slideLayout" Target="../slideLayouts/slideLayout8.xml"/><Relationship Id="rId11" Type="http://schemas.openxmlformats.org/officeDocument/2006/relationships/tags" Target="../tags/tag477.xml"/><Relationship Id="rId10" Type="http://schemas.openxmlformats.org/officeDocument/2006/relationships/tags" Target="../tags/tag476.xml"/><Relationship Id="rId1" Type="http://schemas.openxmlformats.org/officeDocument/2006/relationships/tags" Target="../tags/tag471.xml"/></Relationships>
</file>

<file path=ppt/slides/_rels/slide3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482.xml"/><Relationship Id="rId7" Type="http://schemas.openxmlformats.org/officeDocument/2006/relationships/tags" Target="../tags/tag481.xml"/><Relationship Id="rId6" Type="http://schemas.openxmlformats.org/officeDocument/2006/relationships/tags" Target="../tags/tag480.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479.xml"/><Relationship Id="rId2" Type="http://schemas.openxmlformats.org/officeDocument/2006/relationships/image" Target="../media/image3.png"/><Relationship Id="rId12" Type="http://schemas.openxmlformats.org/officeDocument/2006/relationships/notesSlide" Target="../notesSlides/notesSlide12.xml"/><Relationship Id="rId11" Type="http://schemas.openxmlformats.org/officeDocument/2006/relationships/slideLayout" Target="../slideLayouts/slideLayout8.xml"/><Relationship Id="rId10" Type="http://schemas.openxmlformats.org/officeDocument/2006/relationships/tags" Target="../tags/tag483.xml"/><Relationship Id="rId1" Type="http://schemas.openxmlformats.org/officeDocument/2006/relationships/tags" Target="../tags/tag478.xml"/></Relationships>
</file>

<file path=ppt/slides/_rels/slide3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488.xml"/><Relationship Id="rId7" Type="http://schemas.openxmlformats.org/officeDocument/2006/relationships/tags" Target="../tags/tag487.xml"/><Relationship Id="rId6" Type="http://schemas.openxmlformats.org/officeDocument/2006/relationships/tags" Target="../tags/tag486.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485.xml"/><Relationship Id="rId2" Type="http://schemas.openxmlformats.org/officeDocument/2006/relationships/image" Target="../media/image3.png"/><Relationship Id="rId13" Type="http://schemas.openxmlformats.org/officeDocument/2006/relationships/notesSlide" Target="../notesSlides/notesSlide13.xml"/><Relationship Id="rId12" Type="http://schemas.openxmlformats.org/officeDocument/2006/relationships/slideLayout" Target="../slideLayouts/slideLayout8.xml"/><Relationship Id="rId11" Type="http://schemas.openxmlformats.org/officeDocument/2006/relationships/tags" Target="../tags/tag490.xml"/><Relationship Id="rId10" Type="http://schemas.openxmlformats.org/officeDocument/2006/relationships/tags" Target="../tags/tag489.xml"/><Relationship Id="rId1" Type="http://schemas.openxmlformats.org/officeDocument/2006/relationships/tags" Target="../tags/tag484.xml"/></Relationships>
</file>

<file path=ppt/slides/_rels/slide38.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tags" Target="../tags/tag493.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492.xml"/><Relationship Id="rId2" Type="http://schemas.openxmlformats.org/officeDocument/2006/relationships/image" Target="../media/image3.png"/><Relationship Id="rId12" Type="http://schemas.openxmlformats.org/officeDocument/2006/relationships/notesSlide" Target="../notesSlides/notesSlide14.xml"/><Relationship Id="rId11" Type="http://schemas.openxmlformats.org/officeDocument/2006/relationships/slideLayout" Target="../slideLayouts/slideLayout8.xml"/><Relationship Id="rId10" Type="http://schemas.openxmlformats.org/officeDocument/2006/relationships/tags" Target="../tags/tag496.xml"/><Relationship Id="rId1" Type="http://schemas.openxmlformats.org/officeDocument/2006/relationships/tags" Target="../tags/tag491.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image" Target="../media/image3.png"/><Relationship Id="rId1" Type="http://schemas.openxmlformats.org/officeDocument/2006/relationships/tags" Target="../tags/tag49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76.xml"/><Relationship Id="rId1" Type="http://schemas.openxmlformats.org/officeDocument/2006/relationships/tags" Target="../tags/tag275.xml"/></Relationships>
</file>

<file path=ppt/slides/_rels/slide40.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504.xml"/><Relationship Id="rId7" Type="http://schemas.openxmlformats.org/officeDocument/2006/relationships/tags" Target="../tags/tag503.xml"/><Relationship Id="rId6" Type="http://schemas.openxmlformats.org/officeDocument/2006/relationships/tags" Target="../tags/tag50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501.xml"/><Relationship Id="rId2" Type="http://schemas.openxmlformats.org/officeDocument/2006/relationships/image" Target="../media/image3.png"/><Relationship Id="rId12" Type="http://schemas.openxmlformats.org/officeDocument/2006/relationships/notesSlide" Target="../notesSlides/notesSlide16.xml"/><Relationship Id="rId11" Type="http://schemas.openxmlformats.org/officeDocument/2006/relationships/slideLayout" Target="../slideLayouts/slideLayout8.xml"/><Relationship Id="rId10" Type="http://schemas.openxmlformats.org/officeDocument/2006/relationships/tags" Target="../tags/tag505.xml"/><Relationship Id="rId1" Type="http://schemas.openxmlformats.org/officeDocument/2006/relationships/tags" Target="../tags/tag500.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510.xml"/><Relationship Id="rId7" Type="http://schemas.openxmlformats.org/officeDocument/2006/relationships/image" Target="../media/image18.png"/><Relationship Id="rId6" Type="http://schemas.openxmlformats.org/officeDocument/2006/relationships/tags" Target="../tags/tag509.xml"/><Relationship Id="rId5" Type="http://schemas.openxmlformats.org/officeDocument/2006/relationships/image" Target="../media/image16.png"/><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image" Target="../media/image3.png"/><Relationship Id="rId1" Type="http://schemas.openxmlformats.org/officeDocument/2006/relationships/tags" Target="../tags/tag506.xml"/></Relationships>
</file>

<file path=ppt/slides/_rels/slide42.xml.rels><?xml version="1.0" encoding="UTF-8" standalone="yes"?>
<Relationships xmlns="http://schemas.openxmlformats.org/package/2006/relationships"><Relationship Id="rId9" Type="http://schemas.openxmlformats.org/officeDocument/2006/relationships/tags" Target="../tags/tag517.xml"/><Relationship Id="rId8" Type="http://schemas.openxmlformats.org/officeDocument/2006/relationships/tags" Target="../tags/tag516.xml"/><Relationship Id="rId7" Type="http://schemas.openxmlformats.org/officeDocument/2006/relationships/tags" Target="../tags/tag515.xml"/><Relationship Id="rId6" Type="http://schemas.openxmlformats.org/officeDocument/2006/relationships/tags" Target="../tags/tag514.xml"/><Relationship Id="rId5" Type="http://schemas.openxmlformats.org/officeDocument/2006/relationships/image" Target="../media/image16.png"/><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image" Target="../media/image3.png"/><Relationship Id="rId14" Type="http://schemas.openxmlformats.org/officeDocument/2006/relationships/notesSlide" Target="../notesSlides/notesSlide17.xml"/><Relationship Id="rId13" Type="http://schemas.openxmlformats.org/officeDocument/2006/relationships/slideLayout" Target="../slideLayouts/slideLayout8.xml"/><Relationship Id="rId12" Type="http://schemas.openxmlformats.org/officeDocument/2006/relationships/tags" Target="../tags/tag520.xml"/><Relationship Id="rId11" Type="http://schemas.openxmlformats.org/officeDocument/2006/relationships/tags" Target="../tags/tag519.xml"/><Relationship Id="rId10" Type="http://schemas.openxmlformats.org/officeDocument/2006/relationships/tags" Target="../tags/tag518.xml"/><Relationship Id="rId1" Type="http://schemas.openxmlformats.org/officeDocument/2006/relationships/tags" Target="../tags/tag511.xml"/></Relationships>
</file>

<file path=ppt/slides/_rels/slide43.xml.rels><?xml version="1.0" encoding="UTF-8" standalone="yes"?>
<Relationships xmlns="http://schemas.openxmlformats.org/package/2006/relationships"><Relationship Id="rId9" Type="http://schemas.openxmlformats.org/officeDocument/2006/relationships/tags" Target="../tags/tag525.xml"/><Relationship Id="rId8" Type="http://schemas.openxmlformats.org/officeDocument/2006/relationships/tags" Target="../tags/tag524.xml"/><Relationship Id="rId7" Type="http://schemas.openxmlformats.org/officeDocument/2006/relationships/tags" Target="../tags/tag5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tags" Target="../tags/tag522.xml"/><Relationship Id="rId2" Type="http://schemas.openxmlformats.org/officeDocument/2006/relationships/image" Target="../media/image3.png"/><Relationship Id="rId11" Type="http://schemas.openxmlformats.org/officeDocument/2006/relationships/notesSlide" Target="../notesSlides/notesSlide18.xml"/><Relationship Id="rId10" Type="http://schemas.openxmlformats.org/officeDocument/2006/relationships/slideLayout" Target="../slideLayouts/slideLayout8.xml"/><Relationship Id="rId1" Type="http://schemas.openxmlformats.org/officeDocument/2006/relationships/tags" Target="../tags/tag521.xml"/></Relationships>
</file>

<file path=ppt/slides/_rels/slide44.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528.xml"/><Relationship Id="rId3" Type="http://schemas.openxmlformats.org/officeDocument/2006/relationships/tags" Target="../tags/tag527.xml"/><Relationship Id="rId2" Type="http://schemas.openxmlformats.org/officeDocument/2006/relationships/image" Target="../media/image3.png"/><Relationship Id="rId14" Type="http://schemas.openxmlformats.org/officeDocument/2006/relationships/notesSlide" Target="../notesSlides/notesSlide19.xml"/><Relationship Id="rId13" Type="http://schemas.openxmlformats.org/officeDocument/2006/relationships/slideLayout" Target="../slideLayouts/slideLayout8.xml"/><Relationship Id="rId12" Type="http://schemas.openxmlformats.org/officeDocument/2006/relationships/tags" Target="../tags/tag533.xml"/><Relationship Id="rId11" Type="http://schemas.openxmlformats.org/officeDocument/2006/relationships/tags" Target="../tags/tag532.xml"/><Relationship Id="rId10" Type="http://schemas.openxmlformats.org/officeDocument/2006/relationships/tags" Target="../tags/tag531.xml"/><Relationship Id="rId1" Type="http://schemas.openxmlformats.org/officeDocument/2006/relationships/tags" Target="../tags/tag526.xml"/></Relationships>
</file>

<file path=ppt/slides/_rels/slide45.xml.rels><?xml version="1.0" encoding="UTF-8" standalone="yes"?>
<Relationships xmlns="http://schemas.openxmlformats.org/package/2006/relationships"><Relationship Id="rId9" Type="http://schemas.openxmlformats.org/officeDocument/2006/relationships/tags" Target="../tags/tag538.xml"/><Relationship Id="rId8" Type="http://schemas.openxmlformats.org/officeDocument/2006/relationships/tags" Target="../tags/tag537.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image" Target="../media/image3.png"/><Relationship Id="rId14" Type="http://schemas.openxmlformats.org/officeDocument/2006/relationships/notesSlide" Target="../notesSlides/notesSlide20.xml"/><Relationship Id="rId13" Type="http://schemas.openxmlformats.org/officeDocument/2006/relationships/slideLayout" Target="../slideLayouts/slideLayout8.xml"/><Relationship Id="rId12" Type="http://schemas.openxmlformats.org/officeDocument/2006/relationships/tags" Target="../tags/tag541.xml"/><Relationship Id="rId11" Type="http://schemas.openxmlformats.org/officeDocument/2006/relationships/tags" Target="../tags/tag540.xml"/><Relationship Id="rId10" Type="http://schemas.openxmlformats.org/officeDocument/2006/relationships/tags" Target="../tags/tag539.xml"/><Relationship Id="rId1" Type="http://schemas.openxmlformats.org/officeDocument/2006/relationships/tags" Target="../tags/tag534.xml"/></Relationships>
</file>

<file path=ppt/slides/_rels/slide46.xml.rels><?xml version="1.0" encoding="UTF-8" standalone="yes"?>
<Relationships xmlns="http://schemas.openxmlformats.org/package/2006/relationships"><Relationship Id="rId9" Type="http://schemas.openxmlformats.org/officeDocument/2006/relationships/tags" Target="../tags/tag546.xml"/><Relationship Id="rId8" Type="http://schemas.openxmlformats.org/officeDocument/2006/relationships/tags" Target="../tags/tag545.xml"/><Relationship Id="rId7" Type="http://schemas.openxmlformats.org/officeDocument/2006/relationships/tags" Target="../tags/tag54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tags" Target="../tags/tag543.xml"/><Relationship Id="rId2" Type="http://schemas.openxmlformats.org/officeDocument/2006/relationships/image" Target="../media/image3.png"/><Relationship Id="rId11" Type="http://schemas.openxmlformats.org/officeDocument/2006/relationships/notesSlide" Target="../notesSlides/notesSlide21.xml"/><Relationship Id="rId10" Type="http://schemas.openxmlformats.org/officeDocument/2006/relationships/slideLayout" Target="../slideLayouts/slideLayout8.xml"/><Relationship Id="rId1" Type="http://schemas.openxmlformats.org/officeDocument/2006/relationships/tags" Target="../tags/tag542.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549.xml"/><Relationship Id="rId3" Type="http://schemas.openxmlformats.org/officeDocument/2006/relationships/tags" Target="../tags/tag548.xml"/><Relationship Id="rId2" Type="http://schemas.openxmlformats.org/officeDocument/2006/relationships/image" Target="../media/image3.png"/><Relationship Id="rId1" Type="http://schemas.openxmlformats.org/officeDocument/2006/relationships/tags" Target="../tags/tag547.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image" Target="../media/image3.png"/><Relationship Id="rId1" Type="http://schemas.openxmlformats.org/officeDocument/2006/relationships/tags" Target="../tags/tag550.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559.xml"/><Relationship Id="rId5" Type="http://schemas.openxmlformats.org/officeDocument/2006/relationships/image" Target="../media/image22.png"/><Relationship Id="rId4" Type="http://schemas.openxmlformats.org/officeDocument/2006/relationships/tags" Target="../tags/tag558.xml"/><Relationship Id="rId3" Type="http://schemas.openxmlformats.org/officeDocument/2006/relationships/tags" Target="../tags/tag557.xml"/><Relationship Id="rId2" Type="http://schemas.openxmlformats.org/officeDocument/2006/relationships/image" Target="../media/image3.png"/><Relationship Id="rId1" Type="http://schemas.openxmlformats.org/officeDocument/2006/relationships/tags" Target="../tags/tag556.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tags" Target="../tags/tag277.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563.xml"/><Relationship Id="rId4" Type="http://schemas.openxmlformats.org/officeDocument/2006/relationships/tags" Target="../tags/tag562.xml"/><Relationship Id="rId3" Type="http://schemas.openxmlformats.org/officeDocument/2006/relationships/tags" Target="../tags/tag561.xml"/><Relationship Id="rId2" Type="http://schemas.openxmlformats.org/officeDocument/2006/relationships/image" Target="../media/image3.png"/><Relationship Id="rId1" Type="http://schemas.openxmlformats.org/officeDocument/2006/relationships/tags" Target="../tags/tag560.xml"/></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8.xml"/><Relationship Id="rId7" Type="http://schemas.openxmlformats.org/officeDocument/2006/relationships/tags" Target="../tags/tag568.xml"/><Relationship Id="rId6" Type="http://schemas.openxmlformats.org/officeDocument/2006/relationships/tags" Target="../tags/tag567.xml"/><Relationship Id="rId5" Type="http://schemas.openxmlformats.org/officeDocument/2006/relationships/image" Target="../media/image23.jpeg"/><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image" Target="../media/image3.png"/><Relationship Id="rId1" Type="http://schemas.openxmlformats.org/officeDocument/2006/relationships/tags" Target="../tags/tag564.xml"/></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8.xml"/><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 Type="http://schemas.openxmlformats.org/officeDocument/2006/relationships/image" Target="../media/image19.png"/><Relationship Id="rId3" Type="http://schemas.openxmlformats.org/officeDocument/2006/relationships/tags" Target="../tags/tag570.xml"/><Relationship Id="rId2" Type="http://schemas.openxmlformats.org/officeDocument/2006/relationships/image" Target="../media/image3.png"/><Relationship Id="rId1" Type="http://schemas.openxmlformats.org/officeDocument/2006/relationships/tags" Target="../tags/tag569.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576.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tags" Target="../tags/tag575.xml"/><Relationship Id="rId2" Type="http://schemas.openxmlformats.org/officeDocument/2006/relationships/image" Target="../media/image3.png"/><Relationship Id="rId1" Type="http://schemas.openxmlformats.org/officeDocument/2006/relationships/tags" Target="../tags/tag574.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8.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image" Target="../media/image19.png"/><Relationship Id="rId3" Type="http://schemas.openxmlformats.org/officeDocument/2006/relationships/tags" Target="../tags/tag578.xml"/><Relationship Id="rId2" Type="http://schemas.openxmlformats.org/officeDocument/2006/relationships/image" Target="../media/image3.png"/><Relationship Id="rId1" Type="http://schemas.openxmlformats.org/officeDocument/2006/relationships/tags" Target="../tags/tag577.xml"/></Relationships>
</file>

<file path=ppt/slides/_rels/slide5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587.xml"/><Relationship Id="rId7" Type="http://schemas.openxmlformats.org/officeDocument/2006/relationships/image" Target="../media/image26.png"/><Relationship Id="rId6" Type="http://schemas.openxmlformats.org/officeDocument/2006/relationships/tags" Target="../tags/tag586.xml"/><Relationship Id="rId5" Type="http://schemas.openxmlformats.org/officeDocument/2006/relationships/tags" Target="../tags/tag585.xml"/><Relationship Id="rId4" Type="http://schemas.openxmlformats.org/officeDocument/2006/relationships/tags" Target="../tags/tag584.xml"/><Relationship Id="rId3" Type="http://schemas.openxmlformats.org/officeDocument/2006/relationships/tags" Target="../tags/tag583.xml"/><Relationship Id="rId2" Type="http://schemas.openxmlformats.org/officeDocument/2006/relationships/image" Target="../media/image3.png"/><Relationship Id="rId12" Type="http://schemas.openxmlformats.org/officeDocument/2006/relationships/notesSlide" Target="../notesSlides/notesSlide25.xml"/><Relationship Id="rId11" Type="http://schemas.openxmlformats.org/officeDocument/2006/relationships/slideLayout" Target="../slideLayouts/slideLayout8.xml"/><Relationship Id="rId10" Type="http://schemas.openxmlformats.org/officeDocument/2006/relationships/tags" Target="../tags/tag588.xml"/><Relationship Id="rId1" Type="http://schemas.openxmlformats.org/officeDocument/2006/relationships/tags" Target="../tags/tag582.xml"/></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8.xml"/><Relationship Id="rId4" Type="http://schemas.openxmlformats.org/officeDocument/2006/relationships/tags" Target="../tags/tag591.xml"/><Relationship Id="rId3" Type="http://schemas.openxmlformats.org/officeDocument/2006/relationships/tags" Target="../tags/tag590.xml"/><Relationship Id="rId2" Type="http://schemas.openxmlformats.org/officeDocument/2006/relationships/image" Target="../media/image3.png"/><Relationship Id="rId1" Type="http://schemas.openxmlformats.org/officeDocument/2006/relationships/tags" Target="../tags/tag589.xml"/></Relationships>
</file>

<file path=ppt/slides/_rels/slide57.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tags" Target="../tags/tag594.xml"/><Relationship Id="rId3" Type="http://schemas.openxmlformats.org/officeDocument/2006/relationships/tags" Target="../tags/tag593.xml"/><Relationship Id="rId2" Type="http://schemas.openxmlformats.org/officeDocument/2006/relationships/image" Target="../media/image3.png"/><Relationship Id="rId11" Type="http://schemas.openxmlformats.org/officeDocument/2006/relationships/slideLayout" Target="../slideLayouts/slideLayout8.xml"/><Relationship Id="rId10" Type="http://schemas.openxmlformats.org/officeDocument/2006/relationships/tags" Target="../tags/tag600.xml"/><Relationship Id="rId1" Type="http://schemas.openxmlformats.org/officeDocument/2006/relationships/tags" Target="../tags/tag592.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04.xml"/><Relationship Id="rId4" Type="http://schemas.openxmlformats.org/officeDocument/2006/relationships/tags" Target="../tags/tag603.xml"/><Relationship Id="rId3" Type="http://schemas.openxmlformats.org/officeDocument/2006/relationships/tags" Target="../tags/tag602.xml"/><Relationship Id="rId2" Type="http://schemas.openxmlformats.org/officeDocument/2006/relationships/image" Target="../media/image3.png"/><Relationship Id="rId1" Type="http://schemas.openxmlformats.org/officeDocument/2006/relationships/tags" Target="../tags/tag601.xml"/></Relationships>
</file>

<file path=ppt/slides/_rels/slide59.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608.xml"/><Relationship Id="rId5" Type="http://schemas.openxmlformats.org/officeDocument/2006/relationships/image" Target="../media/image28.jpeg"/><Relationship Id="rId4" Type="http://schemas.openxmlformats.org/officeDocument/2006/relationships/tags" Target="../tags/tag607.xml"/><Relationship Id="rId3" Type="http://schemas.openxmlformats.org/officeDocument/2006/relationships/tags" Target="../tags/tag606.xml"/><Relationship Id="rId2" Type="http://schemas.openxmlformats.org/officeDocument/2006/relationships/image" Target="../media/image3.png"/><Relationship Id="rId1" Type="http://schemas.openxmlformats.org/officeDocument/2006/relationships/tags" Target="../tags/tag605.xml"/></Relationships>
</file>

<file path=ppt/slides/_rels/slide6.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3.png"/><Relationship Id="rId11" Type="http://schemas.openxmlformats.org/officeDocument/2006/relationships/slideLayout" Target="../slideLayouts/slideLayout8.xml"/><Relationship Id="rId10" Type="http://schemas.openxmlformats.org/officeDocument/2006/relationships/tags" Target="../tags/tag292.xml"/><Relationship Id="rId1" Type="http://schemas.openxmlformats.org/officeDocument/2006/relationships/tags" Target="../tags/tag284.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12.xml"/><Relationship Id="rId4" Type="http://schemas.openxmlformats.org/officeDocument/2006/relationships/tags" Target="../tags/tag611.xml"/><Relationship Id="rId3" Type="http://schemas.openxmlformats.org/officeDocument/2006/relationships/tags" Target="../tags/tag610.xml"/><Relationship Id="rId2" Type="http://schemas.openxmlformats.org/officeDocument/2006/relationships/image" Target="../media/image3.png"/><Relationship Id="rId1" Type="http://schemas.openxmlformats.org/officeDocument/2006/relationships/tags" Target="../tags/tag609.xml"/></Relationships>
</file>

<file path=ppt/slides/_rels/slide61.xml.rels><?xml version="1.0" encoding="UTF-8" standalone="yes"?>
<Relationships xmlns="http://schemas.openxmlformats.org/package/2006/relationships"><Relationship Id="rId9" Type="http://schemas.openxmlformats.org/officeDocument/2006/relationships/tags" Target="../tags/tag618.xml"/><Relationship Id="rId8" Type="http://schemas.openxmlformats.org/officeDocument/2006/relationships/image" Target="../media/image30.png"/><Relationship Id="rId7" Type="http://schemas.openxmlformats.org/officeDocument/2006/relationships/tags" Target="../tags/tag617.xml"/><Relationship Id="rId6" Type="http://schemas.openxmlformats.org/officeDocument/2006/relationships/image" Target="../media/image29.png"/><Relationship Id="rId5" Type="http://schemas.openxmlformats.org/officeDocument/2006/relationships/tags" Target="../tags/tag616.xml"/><Relationship Id="rId4" Type="http://schemas.openxmlformats.org/officeDocument/2006/relationships/tags" Target="../tags/tag615.xml"/><Relationship Id="rId3" Type="http://schemas.openxmlformats.org/officeDocument/2006/relationships/tags" Target="../tags/tag614.xml"/><Relationship Id="rId2" Type="http://schemas.openxmlformats.org/officeDocument/2006/relationships/image" Target="../media/image3.png"/><Relationship Id="rId12" Type="http://schemas.openxmlformats.org/officeDocument/2006/relationships/notesSlide" Target="../notesSlides/notesSlide27.xml"/><Relationship Id="rId11" Type="http://schemas.openxmlformats.org/officeDocument/2006/relationships/slideLayout" Target="../slideLayouts/slideLayout8.xml"/><Relationship Id="rId10" Type="http://schemas.openxmlformats.org/officeDocument/2006/relationships/tags" Target="../tags/tag619.xml"/><Relationship Id="rId1" Type="http://schemas.openxmlformats.org/officeDocument/2006/relationships/tags" Target="../tags/tag613.xml"/></Relationships>
</file>

<file path=ppt/slides/_rels/slide62.xml.rels><?xml version="1.0" encoding="UTF-8" standalone="yes"?>
<Relationships xmlns="http://schemas.openxmlformats.org/package/2006/relationships"><Relationship Id="rId9" Type="http://schemas.openxmlformats.org/officeDocument/2006/relationships/tags" Target="../tags/tag625.xml"/><Relationship Id="rId8" Type="http://schemas.openxmlformats.org/officeDocument/2006/relationships/image" Target="../media/image32.png"/><Relationship Id="rId7" Type="http://schemas.openxmlformats.org/officeDocument/2006/relationships/tags" Target="../tags/tag624.xml"/><Relationship Id="rId6" Type="http://schemas.openxmlformats.org/officeDocument/2006/relationships/tags" Target="../tags/tag623.xml"/><Relationship Id="rId5" Type="http://schemas.openxmlformats.org/officeDocument/2006/relationships/image" Target="../media/image31.png"/><Relationship Id="rId4" Type="http://schemas.openxmlformats.org/officeDocument/2006/relationships/tags" Target="../tags/tag622.xml"/><Relationship Id="rId3" Type="http://schemas.openxmlformats.org/officeDocument/2006/relationships/tags" Target="../tags/tag621.xml"/><Relationship Id="rId2" Type="http://schemas.openxmlformats.org/officeDocument/2006/relationships/image" Target="../media/image3.png"/><Relationship Id="rId13" Type="http://schemas.openxmlformats.org/officeDocument/2006/relationships/notesSlide" Target="../notesSlides/notesSlide28.xml"/><Relationship Id="rId12" Type="http://schemas.openxmlformats.org/officeDocument/2006/relationships/slideLayout" Target="../slideLayouts/slideLayout8.xml"/><Relationship Id="rId11" Type="http://schemas.openxmlformats.org/officeDocument/2006/relationships/tags" Target="../tags/tag627.xml"/><Relationship Id="rId10" Type="http://schemas.openxmlformats.org/officeDocument/2006/relationships/tags" Target="../tags/tag626.xml"/><Relationship Id="rId1" Type="http://schemas.openxmlformats.org/officeDocument/2006/relationships/tags" Target="../tags/tag620.xml"/></Relationships>
</file>

<file path=ppt/slides/_rels/slide63.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tags" Target="../tags/tag633.xml"/><Relationship Id="rId6" Type="http://schemas.openxmlformats.org/officeDocument/2006/relationships/tags" Target="../tags/tag632.xml"/><Relationship Id="rId5" Type="http://schemas.openxmlformats.org/officeDocument/2006/relationships/tags" Target="../tags/tag631.xml"/><Relationship Id="rId4" Type="http://schemas.openxmlformats.org/officeDocument/2006/relationships/tags" Target="../tags/tag630.xml"/><Relationship Id="rId3" Type="http://schemas.openxmlformats.org/officeDocument/2006/relationships/tags" Target="../tags/tag629.xml"/><Relationship Id="rId2" Type="http://schemas.openxmlformats.org/officeDocument/2006/relationships/image" Target="../media/image3.png"/><Relationship Id="rId13" Type="http://schemas.openxmlformats.org/officeDocument/2006/relationships/notesSlide" Target="../notesSlides/notesSlide29.xml"/><Relationship Id="rId12" Type="http://schemas.openxmlformats.org/officeDocument/2006/relationships/slideLayout" Target="../slideLayouts/slideLayout8.xml"/><Relationship Id="rId11" Type="http://schemas.openxmlformats.org/officeDocument/2006/relationships/tags" Target="../tags/tag635.xml"/><Relationship Id="rId10" Type="http://schemas.openxmlformats.org/officeDocument/2006/relationships/tags" Target="../tags/tag634.xml"/><Relationship Id="rId1" Type="http://schemas.openxmlformats.org/officeDocument/2006/relationships/tags" Target="../tags/tag628.xml"/></Relationships>
</file>

<file path=ppt/slides/_rels/slide64.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8.xml"/><Relationship Id="rId7" Type="http://schemas.openxmlformats.org/officeDocument/2006/relationships/tags" Target="../tags/tag640.xml"/><Relationship Id="rId6" Type="http://schemas.openxmlformats.org/officeDocument/2006/relationships/image" Target="../media/image35.png"/><Relationship Id="rId5" Type="http://schemas.openxmlformats.org/officeDocument/2006/relationships/tags" Target="../tags/tag639.xml"/><Relationship Id="rId4" Type="http://schemas.openxmlformats.org/officeDocument/2006/relationships/tags" Target="../tags/tag638.xml"/><Relationship Id="rId3" Type="http://schemas.openxmlformats.org/officeDocument/2006/relationships/tags" Target="../tags/tag637.xml"/><Relationship Id="rId2" Type="http://schemas.openxmlformats.org/officeDocument/2006/relationships/image" Target="../media/image3.png"/><Relationship Id="rId1" Type="http://schemas.openxmlformats.org/officeDocument/2006/relationships/tags" Target="../tags/tag636.xml"/></Relationships>
</file>

<file path=ppt/slides/_rels/slide65.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tags" Target="../tags/tag645.xml"/><Relationship Id="rId7" Type="http://schemas.openxmlformats.org/officeDocument/2006/relationships/image" Target="../media/image37.png"/><Relationship Id="rId6" Type="http://schemas.openxmlformats.org/officeDocument/2006/relationships/tags" Target="../tags/tag644.xml"/><Relationship Id="rId5" Type="http://schemas.openxmlformats.org/officeDocument/2006/relationships/image" Target="../media/image36.png"/><Relationship Id="rId4" Type="http://schemas.openxmlformats.org/officeDocument/2006/relationships/tags" Target="../tags/tag643.xml"/><Relationship Id="rId3" Type="http://schemas.openxmlformats.org/officeDocument/2006/relationships/tags" Target="../tags/tag642.xml"/><Relationship Id="rId2" Type="http://schemas.openxmlformats.org/officeDocument/2006/relationships/image" Target="../media/image3.png"/><Relationship Id="rId13" Type="http://schemas.openxmlformats.org/officeDocument/2006/relationships/notesSlide" Target="../notesSlides/notesSlide31.xml"/><Relationship Id="rId12" Type="http://schemas.openxmlformats.org/officeDocument/2006/relationships/slideLayout" Target="../slideLayouts/slideLayout8.xml"/><Relationship Id="rId11" Type="http://schemas.openxmlformats.org/officeDocument/2006/relationships/tags" Target="../tags/tag647.xml"/><Relationship Id="rId10" Type="http://schemas.openxmlformats.org/officeDocument/2006/relationships/tags" Target="../tags/tag646.xml"/><Relationship Id="rId1" Type="http://schemas.openxmlformats.org/officeDocument/2006/relationships/tags" Target="../tags/tag641.xml"/></Relationships>
</file>

<file path=ppt/slides/_rels/slide66.xml.rels><?xml version="1.0" encoding="UTF-8" standalone="yes"?>
<Relationships xmlns="http://schemas.openxmlformats.org/package/2006/relationships"><Relationship Id="rId9" Type="http://schemas.openxmlformats.org/officeDocument/2006/relationships/tags" Target="../tags/tag653.xml"/><Relationship Id="rId8" Type="http://schemas.openxmlformats.org/officeDocument/2006/relationships/tags" Target="../tags/tag652.xml"/><Relationship Id="rId7" Type="http://schemas.openxmlformats.org/officeDocument/2006/relationships/image" Target="../media/image39.png"/><Relationship Id="rId6" Type="http://schemas.openxmlformats.org/officeDocument/2006/relationships/tags" Target="../tags/tag651.xml"/><Relationship Id="rId5" Type="http://schemas.openxmlformats.org/officeDocument/2006/relationships/tags" Target="../tags/tag650.xml"/><Relationship Id="rId4" Type="http://schemas.openxmlformats.org/officeDocument/2006/relationships/image" Target="../media/image13.png"/><Relationship Id="rId3" Type="http://schemas.openxmlformats.org/officeDocument/2006/relationships/tags" Target="../tags/tag649.xml"/><Relationship Id="rId2" Type="http://schemas.openxmlformats.org/officeDocument/2006/relationships/image" Target="../media/image3.png"/><Relationship Id="rId13" Type="http://schemas.openxmlformats.org/officeDocument/2006/relationships/notesSlide" Target="../notesSlides/notesSlide32.xml"/><Relationship Id="rId12" Type="http://schemas.openxmlformats.org/officeDocument/2006/relationships/slideLayout" Target="../slideLayouts/slideLayout8.xml"/><Relationship Id="rId11" Type="http://schemas.openxmlformats.org/officeDocument/2006/relationships/tags" Target="../tags/tag655.xml"/><Relationship Id="rId10" Type="http://schemas.openxmlformats.org/officeDocument/2006/relationships/tags" Target="../tags/tag654.xml"/><Relationship Id="rId1" Type="http://schemas.openxmlformats.org/officeDocument/2006/relationships/tags" Target="../tags/tag648.xml"/></Relationships>
</file>

<file path=ppt/slides/_rels/slide67.xml.rels><?xml version="1.0" encoding="UTF-8" standalone="yes"?>
<Relationships xmlns="http://schemas.openxmlformats.org/package/2006/relationships"><Relationship Id="rId9" Type="http://schemas.openxmlformats.org/officeDocument/2006/relationships/tags" Target="../tags/tag661.xml"/><Relationship Id="rId8" Type="http://schemas.openxmlformats.org/officeDocument/2006/relationships/tags" Target="../tags/tag660.xml"/><Relationship Id="rId7" Type="http://schemas.openxmlformats.org/officeDocument/2006/relationships/image" Target="../media/image39.png"/><Relationship Id="rId6" Type="http://schemas.openxmlformats.org/officeDocument/2006/relationships/tags" Target="../tags/tag659.xml"/><Relationship Id="rId5" Type="http://schemas.openxmlformats.org/officeDocument/2006/relationships/tags" Target="../tags/tag658.xml"/><Relationship Id="rId4" Type="http://schemas.openxmlformats.org/officeDocument/2006/relationships/image" Target="../media/image40.png"/><Relationship Id="rId3" Type="http://schemas.openxmlformats.org/officeDocument/2006/relationships/tags" Target="../tags/tag657.xml"/><Relationship Id="rId2" Type="http://schemas.openxmlformats.org/officeDocument/2006/relationships/image" Target="../media/image3.png"/><Relationship Id="rId12" Type="http://schemas.openxmlformats.org/officeDocument/2006/relationships/notesSlide" Target="../notesSlides/notesSlide33.xml"/><Relationship Id="rId11" Type="http://schemas.openxmlformats.org/officeDocument/2006/relationships/slideLayout" Target="../slideLayouts/slideLayout8.xml"/><Relationship Id="rId10" Type="http://schemas.openxmlformats.org/officeDocument/2006/relationships/tags" Target="../tags/tag662.xml"/><Relationship Id="rId1" Type="http://schemas.openxmlformats.org/officeDocument/2006/relationships/tags" Target="../tags/tag656.xml"/></Relationships>
</file>

<file path=ppt/slides/_rels/slide68.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image" Target="../media/image3.png"/><Relationship Id="rId11" Type="http://schemas.openxmlformats.org/officeDocument/2006/relationships/slideLayout" Target="../slideLayouts/slideLayout8.xml"/><Relationship Id="rId10" Type="http://schemas.openxmlformats.org/officeDocument/2006/relationships/tags" Target="../tags/tag670.xml"/><Relationship Id="rId1" Type="http://schemas.openxmlformats.org/officeDocument/2006/relationships/tags" Target="../tags/tag663.xml"/></Relationships>
</file>

<file path=ppt/slides/_rels/slide69.xml.rels><?xml version="1.0" encoding="UTF-8" standalone="yes"?>
<Relationships xmlns="http://schemas.openxmlformats.org/package/2006/relationships"><Relationship Id="rId9" Type="http://schemas.openxmlformats.org/officeDocument/2006/relationships/tags" Target="../tags/tag678.xml"/><Relationship Id="rId8" Type="http://schemas.openxmlformats.org/officeDocument/2006/relationships/tags" Target="../tags/tag677.xml"/><Relationship Id="rId7" Type="http://schemas.openxmlformats.org/officeDocument/2006/relationships/tags" Target="../tags/tag676.xml"/><Relationship Id="rId6" Type="http://schemas.openxmlformats.org/officeDocument/2006/relationships/tags" Target="../tags/tag675.xml"/><Relationship Id="rId5" Type="http://schemas.openxmlformats.org/officeDocument/2006/relationships/tags" Target="../tags/tag674.xml"/><Relationship Id="rId4" Type="http://schemas.openxmlformats.org/officeDocument/2006/relationships/tags" Target="../tags/tag673.xml"/><Relationship Id="rId3" Type="http://schemas.openxmlformats.org/officeDocument/2006/relationships/tags" Target="../tags/tag672.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67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image" Target="../media/image3.png"/><Relationship Id="rId1" Type="http://schemas.openxmlformats.org/officeDocument/2006/relationships/tags" Target="../tags/tag293.xml"/></Relationships>
</file>

<file path=ppt/slides/_rels/slide70.xml.rels><?xml version="1.0" encoding="UTF-8" standalone="yes"?>
<Relationships xmlns="http://schemas.openxmlformats.org/package/2006/relationships"><Relationship Id="rId9" Type="http://schemas.openxmlformats.org/officeDocument/2006/relationships/tags" Target="../tags/tag686.xml"/><Relationship Id="rId8" Type="http://schemas.openxmlformats.org/officeDocument/2006/relationships/tags" Target="../tags/tag685.xml"/><Relationship Id="rId7" Type="http://schemas.openxmlformats.org/officeDocument/2006/relationships/tags" Target="../tags/tag684.xml"/><Relationship Id="rId6" Type="http://schemas.openxmlformats.org/officeDocument/2006/relationships/tags" Target="../tags/tag683.xml"/><Relationship Id="rId5" Type="http://schemas.openxmlformats.org/officeDocument/2006/relationships/tags" Target="../tags/tag682.xml"/><Relationship Id="rId4" Type="http://schemas.openxmlformats.org/officeDocument/2006/relationships/tags" Target="../tags/tag681.xml"/><Relationship Id="rId3" Type="http://schemas.openxmlformats.org/officeDocument/2006/relationships/tags" Target="../tags/tag680.xml"/><Relationship Id="rId2" Type="http://schemas.openxmlformats.org/officeDocument/2006/relationships/image" Target="../media/image3.png"/><Relationship Id="rId18" Type="http://schemas.openxmlformats.org/officeDocument/2006/relationships/slideLayout" Target="../slideLayouts/slideLayout8.xml"/><Relationship Id="rId17" Type="http://schemas.openxmlformats.org/officeDocument/2006/relationships/tags" Target="../tags/tag694.xml"/><Relationship Id="rId16" Type="http://schemas.openxmlformats.org/officeDocument/2006/relationships/tags" Target="../tags/tag693.xml"/><Relationship Id="rId15" Type="http://schemas.openxmlformats.org/officeDocument/2006/relationships/tags" Target="../tags/tag692.xml"/><Relationship Id="rId14" Type="http://schemas.openxmlformats.org/officeDocument/2006/relationships/tags" Target="../tags/tag691.xml"/><Relationship Id="rId13" Type="http://schemas.openxmlformats.org/officeDocument/2006/relationships/tags" Target="../tags/tag690.xml"/><Relationship Id="rId12" Type="http://schemas.openxmlformats.org/officeDocument/2006/relationships/tags" Target="../tags/tag689.xml"/><Relationship Id="rId11" Type="http://schemas.openxmlformats.org/officeDocument/2006/relationships/tags" Target="../tags/tag688.xml"/><Relationship Id="rId10" Type="http://schemas.openxmlformats.org/officeDocument/2006/relationships/tags" Target="../tags/tag687.xml"/><Relationship Id="rId1" Type="http://schemas.openxmlformats.org/officeDocument/2006/relationships/tags" Target="../tags/tag679.xml"/></Relationships>
</file>

<file path=ppt/slides/_rels/slide71.xml.rels><?xml version="1.0" encoding="UTF-8" standalone="yes"?>
<Relationships xmlns="http://schemas.openxmlformats.org/package/2006/relationships"><Relationship Id="rId9" Type="http://schemas.openxmlformats.org/officeDocument/2006/relationships/tags" Target="../tags/tag702.xml"/><Relationship Id="rId8" Type="http://schemas.openxmlformats.org/officeDocument/2006/relationships/tags" Target="../tags/tag701.xml"/><Relationship Id="rId7" Type="http://schemas.openxmlformats.org/officeDocument/2006/relationships/tags" Target="../tags/tag700.xml"/><Relationship Id="rId6" Type="http://schemas.openxmlformats.org/officeDocument/2006/relationships/tags" Target="../tags/tag699.xml"/><Relationship Id="rId5" Type="http://schemas.openxmlformats.org/officeDocument/2006/relationships/tags" Target="../tags/tag698.xml"/><Relationship Id="rId4" Type="http://schemas.openxmlformats.org/officeDocument/2006/relationships/tags" Target="../tags/tag697.xml"/><Relationship Id="rId3" Type="http://schemas.openxmlformats.org/officeDocument/2006/relationships/tags" Target="../tags/tag696.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695.xml"/></Relationships>
</file>

<file path=ppt/slides/_rels/slide72.xml.rels><?xml version="1.0" encoding="UTF-8" standalone="yes"?>
<Relationships xmlns="http://schemas.openxmlformats.org/package/2006/relationships"><Relationship Id="rId9" Type="http://schemas.openxmlformats.org/officeDocument/2006/relationships/tags" Target="../tags/tag710.xml"/><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tags" Target="../tags/tag707.xml"/><Relationship Id="rId5" Type="http://schemas.openxmlformats.org/officeDocument/2006/relationships/tags" Target="../tags/tag706.xml"/><Relationship Id="rId4" Type="http://schemas.openxmlformats.org/officeDocument/2006/relationships/tags" Target="../tags/tag705.xml"/><Relationship Id="rId3" Type="http://schemas.openxmlformats.org/officeDocument/2006/relationships/tags" Target="../tags/tag704.xml"/><Relationship Id="rId2" Type="http://schemas.openxmlformats.org/officeDocument/2006/relationships/image" Target="../media/image3.png"/><Relationship Id="rId13" Type="http://schemas.openxmlformats.org/officeDocument/2006/relationships/slideLayout" Target="../slideLayouts/slideLayout8.xml"/><Relationship Id="rId12" Type="http://schemas.openxmlformats.org/officeDocument/2006/relationships/tags" Target="../tags/tag713.xml"/><Relationship Id="rId11" Type="http://schemas.openxmlformats.org/officeDocument/2006/relationships/tags" Target="../tags/tag712.xml"/><Relationship Id="rId10" Type="http://schemas.openxmlformats.org/officeDocument/2006/relationships/tags" Target="../tags/tag711.xml"/><Relationship Id="rId1" Type="http://schemas.openxmlformats.org/officeDocument/2006/relationships/tags" Target="../tags/tag703.xml"/></Relationships>
</file>

<file path=ppt/slides/_rels/slide73.xml.rels><?xml version="1.0" encoding="UTF-8" standalone="yes"?>
<Relationships xmlns="http://schemas.openxmlformats.org/package/2006/relationships"><Relationship Id="rId9" Type="http://schemas.openxmlformats.org/officeDocument/2006/relationships/tags" Target="../tags/tag721.xml"/><Relationship Id="rId8" Type="http://schemas.openxmlformats.org/officeDocument/2006/relationships/tags" Target="../tags/tag720.xml"/><Relationship Id="rId7" Type="http://schemas.openxmlformats.org/officeDocument/2006/relationships/tags" Target="../tags/tag719.xml"/><Relationship Id="rId6" Type="http://schemas.openxmlformats.org/officeDocument/2006/relationships/tags" Target="../tags/tag718.xml"/><Relationship Id="rId5" Type="http://schemas.openxmlformats.org/officeDocument/2006/relationships/tags" Target="../tags/tag717.xml"/><Relationship Id="rId4" Type="http://schemas.openxmlformats.org/officeDocument/2006/relationships/tags" Target="../tags/tag716.xml"/><Relationship Id="rId3" Type="http://schemas.openxmlformats.org/officeDocument/2006/relationships/tags" Target="../tags/tag715.xml"/><Relationship Id="rId2" Type="http://schemas.openxmlformats.org/officeDocument/2006/relationships/image" Target="../media/image3.png"/><Relationship Id="rId11" Type="http://schemas.openxmlformats.org/officeDocument/2006/relationships/notesSlide" Target="../notesSlides/notesSlide34.xml"/><Relationship Id="rId10" Type="http://schemas.openxmlformats.org/officeDocument/2006/relationships/slideLayout" Target="../slideLayouts/slideLayout8.xml"/><Relationship Id="rId1" Type="http://schemas.openxmlformats.org/officeDocument/2006/relationships/tags" Target="../tags/tag714.xml"/></Relationships>
</file>

<file path=ppt/slides/_rels/slide74.xml.rels><?xml version="1.0" encoding="UTF-8" standalone="yes"?>
<Relationships xmlns="http://schemas.openxmlformats.org/package/2006/relationships"><Relationship Id="rId9" Type="http://schemas.openxmlformats.org/officeDocument/2006/relationships/tags" Target="../tags/tag729.xml"/><Relationship Id="rId8" Type="http://schemas.openxmlformats.org/officeDocument/2006/relationships/tags" Target="../tags/tag728.xml"/><Relationship Id="rId7" Type="http://schemas.openxmlformats.org/officeDocument/2006/relationships/tags" Target="../tags/tag727.xml"/><Relationship Id="rId6" Type="http://schemas.openxmlformats.org/officeDocument/2006/relationships/tags" Target="../tags/tag726.xml"/><Relationship Id="rId5" Type="http://schemas.openxmlformats.org/officeDocument/2006/relationships/tags" Target="../tags/tag725.xml"/><Relationship Id="rId4" Type="http://schemas.openxmlformats.org/officeDocument/2006/relationships/tags" Target="../tags/tag724.xml"/><Relationship Id="rId3" Type="http://schemas.openxmlformats.org/officeDocument/2006/relationships/tags" Target="../tags/tag723.xml"/><Relationship Id="rId2" Type="http://schemas.openxmlformats.org/officeDocument/2006/relationships/image" Target="../media/image3.png"/><Relationship Id="rId11" Type="http://schemas.openxmlformats.org/officeDocument/2006/relationships/notesSlide" Target="../notesSlides/notesSlide35.xml"/><Relationship Id="rId10" Type="http://schemas.openxmlformats.org/officeDocument/2006/relationships/slideLayout" Target="../slideLayouts/slideLayout8.xml"/><Relationship Id="rId1" Type="http://schemas.openxmlformats.org/officeDocument/2006/relationships/tags" Target="../tags/tag722.xml"/></Relationships>
</file>

<file path=ppt/slides/_rels/slide75.xml.rels><?xml version="1.0" encoding="UTF-8" standalone="yes"?>
<Relationships xmlns="http://schemas.openxmlformats.org/package/2006/relationships"><Relationship Id="rId9" Type="http://schemas.openxmlformats.org/officeDocument/2006/relationships/tags" Target="../tags/tag737.xml"/><Relationship Id="rId8" Type="http://schemas.openxmlformats.org/officeDocument/2006/relationships/tags" Target="../tags/tag736.xml"/><Relationship Id="rId7" Type="http://schemas.openxmlformats.org/officeDocument/2006/relationships/tags" Target="../tags/tag735.xml"/><Relationship Id="rId6" Type="http://schemas.openxmlformats.org/officeDocument/2006/relationships/tags" Target="../tags/tag734.xml"/><Relationship Id="rId5" Type="http://schemas.openxmlformats.org/officeDocument/2006/relationships/tags" Target="../tags/tag733.xml"/><Relationship Id="rId4" Type="http://schemas.openxmlformats.org/officeDocument/2006/relationships/tags" Target="../tags/tag732.xml"/><Relationship Id="rId3" Type="http://schemas.openxmlformats.org/officeDocument/2006/relationships/tags" Target="../tags/tag731.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30.xml"/></Relationships>
</file>

<file path=ppt/slides/_rels/slide76.xml.rels><?xml version="1.0" encoding="UTF-8" standalone="yes"?>
<Relationships xmlns="http://schemas.openxmlformats.org/package/2006/relationships"><Relationship Id="rId9" Type="http://schemas.openxmlformats.org/officeDocument/2006/relationships/tags" Target="../tags/tag745.xml"/><Relationship Id="rId8" Type="http://schemas.openxmlformats.org/officeDocument/2006/relationships/tags" Target="../tags/tag744.xml"/><Relationship Id="rId7" Type="http://schemas.openxmlformats.org/officeDocument/2006/relationships/tags" Target="../tags/tag743.xml"/><Relationship Id="rId6" Type="http://schemas.openxmlformats.org/officeDocument/2006/relationships/tags" Target="../tags/tag742.xml"/><Relationship Id="rId5" Type="http://schemas.openxmlformats.org/officeDocument/2006/relationships/tags" Target="../tags/tag741.xml"/><Relationship Id="rId4" Type="http://schemas.openxmlformats.org/officeDocument/2006/relationships/tags" Target="../tags/tag740.xml"/><Relationship Id="rId3" Type="http://schemas.openxmlformats.org/officeDocument/2006/relationships/tags" Target="../tags/tag739.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38.xml"/></Relationships>
</file>

<file path=ppt/slides/_rels/slide77.xml.rels><?xml version="1.0" encoding="UTF-8" standalone="yes"?>
<Relationships xmlns="http://schemas.openxmlformats.org/package/2006/relationships"><Relationship Id="rId9" Type="http://schemas.openxmlformats.org/officeDocument/2006/relationships/tags" Target="../tags/tag753.xml"/><Relationship Id="rId8" Type="http://schemas.openxmlformats.org/officeDocument/2006/relationships/tags" Target="../tags/tag752.xml"/><Relationship Id="rId7" Type="http://schemas.openxmlformats.org/officeDocument/2006/relationships/tags" Target="../tags/tag751.xml"/><Relationship Id="rId6" Type="http://schemas.openxmlformats.org/officeDocument/2006/relationships/tags" Target="../tags/tag750.xml"/><Relationship Id="rId5" Type="http://schemas.openxmlformats.org/officeDocument/2006/relationships/tags" Target="../tags/tag749.xml"/><Relationship Id="rId4" Type="http://schemas.openxmlformats.org/officeDocument/2006/relationships/tags" Target="../tags/tag748.xml"/><Relationship Id="rId3" Type="http://schemas.openxmlformats.org/officeDocument/2006/relationships/tags" Target="../tags/tag747.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46.xml"/></Relationships>
</file>

<file path=ppt/slides/_rels/slide78.xml.rels><?xml version="1.0" encoding="UTF-8" standalone="yes"?>
<Relationships xmlns="http://schemas.openxmlformats.org/package/2006/relationships"><Relationship Id="rId9" Type="http://schemas.openxmlformats.org/officeDocument/2006/relationships/tags" Target="../tags/tag761.xml"/><Relationship Id="rId8" Type="http://schemas.openxmlformats.org/officeDocument/2006/relationships/tags" Target="../tags/tag760.xml"/><Relationship Id="rId7" Type="http://schemas.openxmlformats.org/officeDocument/2006/relationships/tags" Target="../tags/tag759.xml"/><Relationship Id="rId6" Type="http://schemas.openxmlformats.org/officeDocument/2006/relationships/tags" Target="../tags/tag758.xml"/><Relationship Id="rId5" Type="http://schemas.openxmlformats.org/officeDocument/2006/relationships/tags" Target="../tags/tag757.xml"/><Relationship Id="rId4" Type="http://schemas.openxmlformats.org/officeDocument/2006/relationships/tags" Target="../tags/tag756.xml"/><Relationship Id="rId3" Type="http://schemas.openxmlformats.org/officeDocument/2006/relationships/tags" Target="../tags/tag755.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54.xml"/></Relationships>
</file>

<file path=ppt/slides/_rels/slide79.xml.rels><?xml version="1.0" encoding="UTF-8" standalone="yes"?>
<Relationships xmlns="http://schemas.openxmlformats.org/package/2006/relationships"><Relationship Id="rId9" Type="http://schemas.openxmlformats.org/officeDocument/2006/relationships/tags" Target="../tags/tag769.xml"/><Relationship Id="rId8" Type="http://schemas.openxmlformats.org/officeDocument/2006/relationships/tags" Target="../tags/tag768.xml"/><Relationship Id="rId7" Type="http://schemas.openxmlformats.org/officeDocument/2006/relationships/tags" Target="../tags/tag767.xml"/><Relationship Id="rId6" Type="http://schemas.openxmlformats.org/officeDocument/2006/relationships/tags" Target="../tags/tag766.xml"/><Relationship Id="rId5" Type="http://schemas.openxmlformats.org/officeDocument/2006/relationships/tags" Target="../tags/tag765.xml"/><Relationship Id="rId4" Type="http://schemas.openxmlformats.org/officeDocument/2006/relationships/tags" Target="../tags/tag764.xml"/><Relationship Id="rId3" Type="http://schemas.openxmlformats.org/officeDocument/2006/relationships/tags" Target="../tags/tag763.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62.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image" Target="../media/image3.png"/><Relationship Id="rId1" Type="http://schemas.openxmlformats.org/officeDocument/2006/relationships/tags" Target="../tags/tag300.xml"/></Relationships>
</file>

<file path=ppt/slides/_rels/slide80.xml.rels><?xml version="1.0" encoding="UTF-8" standalone="yes"?>
<Relationships xmlns="http://schemas.openxmlformats.org/package/2006/relationships"><Relationship Id="rId9" Type="http://schemas.openxmlformats.org/officeDocument/2006/relationships/tags" Target="../tags/tag777.xml"/><Relationship Id="rId8" Type="http://schemas.openxmlformats.org/officeDocument/2006/relationships/tags" Target="../tags/tag776.xml"/><Relationship Id="rId7" Type="http://schemas.openxmlformats.org/officeDocument/2006/relationships/tags" Target="../tags/tag775.xml"/><Relationship Id="rId6" Type="http://schemas.openxmlformats.org/officeDocument/2006/relationships/tags" Target="../tags/tag774.xml"/><Relationship Id="rId5" Type="http://schemas.openxmlformats.org/officeDocument/2006/relationships/tags" Target="../tags/tag773.xml"/><Relationship Id="rId4" Type="http://schemas.openxmlformats.org/officeDocument/2006/relationships/tags" Target="../tags/tag772.xml"/><Relationship Id="rId3" Type="http://schemas.openxmlformats.org/officeDocument/2006/relationships/tags" Target="../tags/tag771.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70.xml"/></Relationships>
</file>

<file path=ppt/slides/_rels/slide81.xml.rels><?xml version="1.0" encoding="UTF-8" standalone="yes"?>
<Relationships xmlns="http://schemas.openxmlformats.org/package/2006/relationships"><Relationship Id="rId9" Type="http://schemas.openxmlformats.org/officeDocument/2006/relationships/tags" Target="../tags/tag785.xml"/><Relationship Id="rId8" Type="http://schemas.openxmlformats.org/officeDocument/2006/relationships/tags" Target="../tags/tag784.xml"/><Relationship Id="rId7" Type="http://schemas.openxmlformats.org/officeDocument/2006/relationships/tags" Target="../tags/tag783.xml"/><Relationship Id="rId6" Type="http://schemas.openxmlformats.org/officeDocument/2006/relationships/tags" Target="../tags/tag782.xml"/><Relationship Id="rId5" Type="http://schemas.openxmlformats.org/officeDocument/2006/relationships/tags" Target="../tags/tag781.xml"/><Relationship Id="rId4" Type="http://schemas.openxmlformats.org/officeDocument/2006/relationships/tags" Target="../tags/tag780.xml"/><Relationship Id="rId3" Type="http://schemas.openxmlformats.org/officeDocument/2006/relationships/tags" Target="../tags/tag779.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78.xml"/></Relationships>
</file>

<file path=ppt/slides/_rels/slide82.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8.xml"/><Relationship Id="rId7" Type="http://schemas.openxmlformats.org/officeDocument/2006/relationships/tags" Target="../tags/tag790.xml"/><Relationship Id="rId6" Type="http://schemas.openxmlformats.org/officeDocument/2006/relationships/image" Target="../media/image42.png"/><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image" Target="../media/image3.png"/><Relationship Id="rId1" Type="http://schemas.openxmlformats.org/officeDocument/2006/relationships/tags" Target="../tags/tag786.xml"/></Relationships>
</file>

<file path=ppt/slides/_rels/slide83.xml.rels><?xml version="1.0" encoding="UTF-8" standalone="yes"?>
<Relationships xmlns="http://schemas.openxmlformats.org/package/2006/relationships"><Relationship Id="rId9" Type="http://schemas.openxmlformats.org/officeDocument/2006/relationships/tags" Target="../tags/tag798.xml"/><Relationship Id="rId8" Type="http://schemas.openxmlformats.org/officeDocument/2006/relationships/tags" Target="../tags/tag797.xml"/><Relationship Id="rId7" Type="http://schemas.openxmlformats.org/officeDocument/2006/relationships/tags" Target="../tags/tag796.xml"/><Relationship Id="rId6" Type="http://schemas.openxmlformats.org/officeDocument/2006/relationships/tags" Target="../tags/tag795.xml"/><Relationship Id="rId5" Type="http://schemas.openxmlformats.org/officeDocument/2006/relationships/tags" Target="../tags/tag794.xml"/><Relationship Id="rId4" Type="http://schemas.openxmlformats.org/officeDocument/2006/relationships/tags" Target="../tags/tag793.xml"/><Relationship Id="rId3" Type="http://schemas.openxmlformats.org/officeDocument/2006/relationships/tags" Target="../tags/tag792.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91.xml"/></Relationships>
</file>

<file path=ppt/slides/_rels/slide84.xml.rels><?xml version="1.0" encoding="UTF-8" standalone="yes"?>
<Relationships xmlns="http://schemas.openxmlformats.org/package/2006/relationships"><Relationship Id="rId9" Type="http://schemas.openxmlformats.org/officeDocument/2006/relationships/tags" Target="../tags/tag806.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tags" Target="../tags/tag802.xml"/><Relationship Id="rId4" Type="http://schemas.openxmlformats.org/officeDocument/2006/relationships/tags" Target="../tags/tag801.xml"/><Relationship Id="rId3" Type="http://schemas.openxmlformats.org/officeDocument/2006/relationships/tags" Target="../tags/tag800.xml"/><Relationship Id="rId2" Type="http://schemas.openxmlformats.org/officeDocument/2006/relationships/image" Target="../media/image3.png"/><Relationship Id="rId10" Type="http://schemas.openxmlformats.org/officeDocument/2006/relationships/slideLayout" Target="../slideLayouts/slideLayout8.xml"/><Relationship Id="rId1" Type="http://schemas.openxmlformats.org/officeDocument/2006/relationships/tags" Target="../tags/tag799.xml"/></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10.xml"/><Relationship Id="rId4" Type="http://schemas.openxmlformats.org/officeDocument/2006/relationships/tags" Target="../tags/tag809.xml"/><Relationship Id="rId3" Type="http://schemas.openxmlformats.org/officeDocument/2006/relationships/tags" Target="../tags/tag808.xml"/><Relationship Id="rId2" Type="http://schemas.openxmlformats.org/officeDocument/2006/relationships/image" Target="../media/image3.png"/><Relationship Id="rId1" Type="http://schemas.openxmlformats.org/officeDocument/2006/relationships/tags" Target="../tags/tag807.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13.xml"/><Relationship Id="rId3" Type="http://schemas.openxmlformats.org/officeDocument/2006/relationships/tags" Target="../tags/tag812.xml"/><Relationship Id="rId2" Type="http://schemas.openxmlformats.org/officeDocument/2006/relationships/image" Target="../media/image3.png"/><Relationship Id="rId1" Type="http://schemas.openxmlformats.org/officeDocument/2006/relationships/tags" Target="../tags/tag811.xml"/></Relationships>
</file>

<file path=ppt/slides/_rels/slide8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817.xml"/><Relationship Id="rId5" Type="http://schemas.openxmlformats.org/officeDocument/2006/relationships/image" Target="../media/image43.png"/><Relationship Id="rId4" Type="http://schemas.openxmlformats.org/officeDocument/2006/relationships/tags" Target="../tags/tag816.xml"/><Relationship Id="rId3" Type="http://schemas.openxmlformats.org/officeDocument/2006/relationships/tags" Target="../tags/tag815.xml"/><Relationship Id="rId2" Type="http://schemas.openxmlformats.org/officeDocument/2006/relationships/image" Target="../media/image3.png"/><Relationship Id="rId1" Type="http://schemas.openxmlformats.org/officeDocument/2006/relationships/tags" Target="../tags/tag814.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21.xml"/><Relationship Id="rId4" Type="http://schemas.openxmlformats.org/officeDocument/2006/relationships/tags" Target="../tags/tag820.xml"/><Relationship Id="rId3" Type="http://schemas.openxmlformats.org/officeDocument/2006/relationships/tags" Target="../tags/tag819.xml"/><Relationship Id="rId2" Type="http://schemas.openxmlformats.org/officeDocument/2006/relationships/image" Target="../media/image3.png"/><Relationship Id="rId1" Type="http://schemas.openxmlformats.org/officeDocument/2006/relationships/tags" Target="../tags/tag818.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25.xml"/><Relationship Id="rId4" Type="http://schemas.openxmlformats.org/officeDocument/2006/relationships/tags" Target="../tags/tag824.xml"/><Relationship Id="rId3" Type="http://schemas.openxmlformats.org/officeDocument/2006/relationships/tags" Target="../tags/tag823.xml"/><Relationship Id="rId2" Type="http://schemas.openxmlformats.org/officeDocument/2006/relationships/image" Target="../media/image3.png"/><Relationship Id="rId1" Type="http://schemas.openxmlformats.org/officeDocument/2006/relationships/tags" Target="../tags/tag822.xml"/></Relationships>
</file>

<file path=ppt/slides/_rels/slide9.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image" Target="../media/image3.png"/><Relationship Id="rId11" Type="http://schemas.openxmlformats.org/officeDocument/2006/relationships/slideLayout" Target="../slideLayouts/slideLayout8.xml"/><Relationship Id="rId10" Type="http://schemas.openxmlformats.org/officeDocument/2006/relationships/tags" Target="../tags/tag315.xml"/><Relationship Id="rId1" Type="http://schemas.openxmlformats.org/officeDocument/2006/relationships/tags" Target="../tags/tag307.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28.xml"/><Relationship Id="rId3" Type="http://schemas.openxmlformats.org/officeDocument/2006/relationships/tags" Target="../tags/tag827.xml"/><Relationship Id="rId2" Type="http://schemas.openxmlformats.org/officeDocument/2006/relationships/image" Target="../media/image3.png"/><Relationship Id="rId1" Type="http://schemas.openxmlformats.org/officeDocument/2006/relationships/tags" Target="../tags/tag826.xm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32.xml"/><Relationship Id="rId4" Type="http://schemas.openxmlformats.org/officeDocument/2006/relationships/tags" Target="../tags/tag831.xml"/><Relationship Id="rId3" Type="http://schemas.openxmlformats.org/officeDocument/2006/relationships/tags" Target="../tags/tag830.xml"/><Relationship Id="rId2" Type="http://schemas.openxmlformats.org/officeDocument/2006/relationships/image" Target="../media/image3.png"/><Relationship Id="rId1" Type="http://schemas.openxmlformats.org/officeDocument/2006/relationships/tags" Target="../tags/tag829.xml"/></Relationships>
</file>

<file path=ppt/slides/_rels/slide9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836.xml"/><Relationship Id="rId5" Type="http://schemas.openxmlformats.org/officeDocument/2006/relationships/image" Target="../media/image44.png"/><Relationship Id="rId4" Type="http://schemas.openxmlformats.org/officeDocument/2006/relationships/tags" Target="../tags/tag835.xml"/><Relationship Id="rId3" Type="http://schemas.openxmlformats.org/officeDocument/2006/relationships/tags" Target="../tags/tag834.xml"/><Relationship Id="rId2" Type="http://schemas.openxmlformats.org/officeDocument/2006/relationships/image" Target="../media/image3.png"/><Relationship Id="rId1" Type="http://schemas.openxmlformats.org/officeDocument/2006/relationships/tags" Target="../tags/tag833.xml"/></Relationships>
</file>

<file path=ppt/slides/_rels/slide93.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840.xml"/><Relationship Id="rId6" Type="http://schemas.openxmlformats.org/officeDocument/2006/relationships/tags" Target="../tags/tag839.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tags" Target="../tags/tag838.xml"/><Relationship Id="rId2" Type="http://schemas.openxmlformats.org/officeDocument/2006/relationships/image" Target="../media/image3.png"/><Relationship Id="rId1" Type="http://schemas.openxmlformats.org/officeDocument/2006/relationships/tags" Target="../tags/tag837.xml"/></Relationships>
</file>

<file path=ppt/slides/_rels/slide9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44.xml"/><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image" Target="../media/image3.png"/><Relationship Id="rId1" Type="http://schemas.openxmlformats.org/officeDocument/2006/relationships/tags" Target="../tags/tag841.xml"/></Relationships>
</file>

<file path=ppt/slides/_rels/slide95.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8.xml"/><Relationship Id="rId6" Type="http://schemas.openxmlformats.org/officeDocument/2006/relationships/tags" Target="../tags/tag848.xml"/><Relationship Id="rId5" Type="http://schemas.openxmlformats.org/officeDocument/2006/relationships/tags" Target="../tags/tag847.xml"/><Relationship Id="rId4" Type="http://schemas.openxmlformats.org/officeDocument/2006/relationships/image" Target="../media/image47.png"/><Relationship Id="rId3" Type="http://schemas.openxmlformats.org/officeDocument/2006/relationships/tags" Target="../tags/tag846.xml"/><Relationship Id="rId2" Type="http://schemas.openxmlformats.org/officeDocument/2006/relationships/image" Target="../media/image3.png"/><Relationship Id="rId1" Type="http://schemas.openxmlformats.org/officeDocument/2006/relationships/tags" Target="../tags/tag845.xml"/></Relationships>
</file>

<file path=ppt/slides/_rels/slide9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51.xml"/><Relationship Id="rId4" Type="http://schemas.openxmlformats.org/officeDocument/2006/relationships/image" Target="../media/image48.png"/><Relationship Id="rId3" Type="http://schemas.openxmlformats.org/officeDocument/2006/relationships/tags" Target="../tags/tag850.xml"/><Relationship Id="rId2" Type="http://schemas.openxmlformats.org/officeDocument/2006/relationships/image" Target="../media/image3.png"/><Relationship Id="rId1" Type="http://schemas.openxmlformats.org/officeDocument/2006/relationships/tags" Target="../tags/tag849.xml"/></Relationships>
</file>

<file path=ppt/slides/_rels/slide97.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8.xml"/><Relationship Id="rId6" Type="http://schemas.openxmlformats.org/officeDocument/2006/relationships/tags" Target="../tags/tag855.xml"/><Relationship Id="rId5" Type="http://schemas.openxmlformats.org/officeDocument/2006/relationships/tags" Target="../tags/tag854.xml"/><Relationship Id="rId4" Type="http://schemas.openxmlformats.org/officeDocument/2006/relationships/image" Target="../media/image49.png"/><Relationship Id="rId3" Type="http://schemas.openxmlformats.org/officeDocument/2006/relationships/tags" Target="../tags/tag853.xml"/><Relationship Id="rId2" Type="http://schemas.openxmlformats.org/officeDocument/2006/relationships/image" Target="../media/image3.png"/><Relationship Id="rId1" Type="http://schemas.openxmlformats.org/officeDocument/2006/relationships/tags" Target="../tags/tag852.xml"/></Relationships>
</file>

<file path=ppt/slides/_rels/slide98.xml.rels><?xml version="1.0" encoding="UTF-8" standalone="yes"?>
<Relationships xmlns="http://schemas.openxmlformats.org/package/2006/relationships"><Relationship Id="rId9" Type="http://schemas.openxmlformats.org/officeDocument/2006/relationships/tags" Target="../tags/tag860.xml"/><Relationship Id="rId8" Type="http://schemas.openxmlformats.org/officeDocument/2006/relationships/tags" Target="../tags/tag859.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tags" Target="../tags/tag858.xml"/><Relationship Id="rId4" Type="http://schemas.openxmlformats.org/officeDocument/2006/relationships/image" Target="../media/image50.png"/><Relationship Id="rId3" Type="http://schemas.openxmlformats.org/officeDocument/2006/relationships/tags" Target="../tags/tag857.xml"/><Relationship Id="rId2" Type="http://schemas.openxmlformats.org/officeDocument/2006/relationships/image" Target="../media/image3.png"/><Relationship Id="rId12" Type="http://schemas.openxmlformats.org/officeDocument/2006/relationships/notesSlide" Target="../notesSlides/notesSlide39.xml"/><Relationship Id="rId11" Type="http://schemas.openxmlformats.org/officeDocument/2006/relationships/slideLayout" Target="../slideLayouts/slideLayout8.xml"/><Relationship Id="rId10" Type="http://schemas.openxmlformats.org/officeDocument/2006/relationships/tags" Target="../tags/tag861.xml"/><Relationship Id="rId1" Type="http://schemas.openxmlformats.org/officeDocument/2006/relationships/tags" Target="../tags/tag856.xml"/></Relationships>
</file>

<file path=ppt/slides/_rels/slide99.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tags" Target="../tags/tag864.xml"/><Relationship Id="rId5" Type="http://schemas.openxmlformats.org/officeDocument/2006/relationships/image" Target="../media/image45.png"/><Relationship Id="rId4" Type="http://schemas.openxmlformats.org/officeDocument/2006/relationships/image" Target="../media/image53.png"/><Relationship Id="rId3" Type="http://schemas.openxmlformats.org/officeDocument/2006/relationships/tags" Target="../tags/tag863.xml"/><Relationship Id="rId2" Type="http://schemas.openxmlformats.org/officeDocument/2006/relationships/image" Target="../media/image3.png"/><Relationship Id="rId11" Type="http://schemas.openxmlformats.org/officeDocument/2006/relationships/slideLayout" Target="../slideLayouts/slideLayout8.xml"/><Relationship Id="rId10" Type="http://schemas.openxmlformats.org/officeDocument/2006/relationships/tags" Target="../tags/tag865.xml"/><Relationship Id="rId1" Type="http://schemas.openxmlformats.org/officeDocument/2006/relationships/tags" Target="../tags/tag8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custDataLst>
              <p:tags r:id="rId1"/>
            </p:custDataLst>
          </p:nvPr>
        </p:nvSpPr>
        <p:spPr>
          <a:xfrm>
            <a:off x="1353185" y="1090930"/>
            <a:ext cx="9560560" cy="1923415"/>
          </a:xfrm>
        </p:spPr>
        <p:txBody>
          <a:bodyPr>
            <a:normAutofit/>
          </a:bodyPr>
          <a:p>
            <a:pPr marL="0" indent="0" algn="l">
              <a:lnSpc>
                <a:spcPct val="100000"/>
              </a:lnSpc>
              <a:spcBef>
                <a:spcPts val="0"/>
              </a:spcBef>
              <a:spcAft>
                <a:spcPts val="0"/>
              </a:spcAft>
              <a:buSzPct val="100000"/>
              <a:buNone/>
            </a:pPr>
            <a:r>
              <a:rPr lang="en-US" altLang="zh-CN" sz="5335" u="none" strike="noStrike" baseline="0" dirty="0">
                <a:solidFill>
                  <a:schemeClr val="accent1">
                    <a:lumMod val="50000"/>
                  </a:schemeClr>
                </a:solidFill>
                <a:uLnTx/>
                <a:uFillTx/>
                <a:ea typeface="汉仪粗圆 简" panose="00020600040101010101" charset="-122"/>
              </a:rPr>
              <a:t>《全国艾滋病检测技术规范》</a:t>
            </a:r>
            <a:endParaRPr lang="en-US" altLang="zh-CN" sz="5335" u="none" strike="noStrike" baseline="0" dirty="0">
              <a:solidFill>
                <a:schemeClr val="accent1">
                  <a:lumMod val="50000"/>
                </a:schemeClr>
              </a:solidFill>
              <a:uLnTx/>
              <a:uFillTx/>
              <a:ea typeface="汉仪粗圆 简" panose="00020600040101010101" charset="-122"/>
            </a:endParaRPr>
          </a:p>
          <a:p>
            <a:pPr marL="0" indent="0" algn="l">
              <a:lnSpc>
                <a:spcPct val="100000"/>
              </a:lnSpc>
              <a:spcBef>
                <a:spcPts val="0"/>
              </a:spcBef>
              <a:spcAft>
                <a:spcPts val="0"/>
              </a:spcAft>
              <a:buSzPct val="100000"/>
              <a:buNone/>
            </a:pPr>
            <a:r>
              <a:rPr lang="en-US" altLang="zh-CN" sz="5335" u="none" strike="noStrike" baseline="0" dirty="0">
                <a:solidFill>
                  <a:schemeClr val="accent1">
                    <a:lumMod val="50000"/>
                  </a:schemeClr>
                </a:solidFill>
                <a:uLnTx/>
                <a:uFillTx/>
                <a:ea typeface="汉仪粗圆 简" panose="00020600040101010101" charset="-122"/>
              </a:rPr>
              <a:t>（2020年修订版）</a:t>
            </a:r>
            <a:r>
              <a:rPr lang="zh-CN" altLang="en-US" sz="5335" u="none" strike="noStrike" baseline="0" dirty="0">
                <a:solidFill>
                  <a:schemeClr val="accent1">
                    <a:lumMod val="50000"/>
                  </a:schemeClr>
                </a:solidFill>
                <a:uLnTx/>
                <a:uFillTx/>
                <a:ea typeface="汉仪粗圆 简" panose="00020600040101010101" charset="-122"/>
              </a:rPr>
              <a:t>解读</a:t>
            </a:r>
            <a:endParaRPr lang="zh-CN" altLang="en-US" sz="5335" u="none" strike="noStrike" baseline="0" dirty="0">
              <a:solidFill>
                <a:schemeClr val="accent1">
                  <a:lumMod val="50000"/>
                </a:schemeClr>
              </a:solidFill>
              <a:uLnTx/>
              <a:uFillTx/>
              <a:ea typeface="汉仪粗圆 简" panose="00020600040101010101" charset="-122"/>
            </a:endParaRPr>
          </a:p>
        </p:txBody>
      </p:sp>
      <p:sp>
        <p:nvSpPr>
          <p:cNvPr id="8" name="副标题 7"/>
          <p:cNvSpPr>
            <a:spLocks noGrp="1"/>
          </p:cNvSpPr>
          <p:nvPr>
            <p:ph type="subTitle" idx="1"/>
            <p:custDataLst>
              <p:tags r:id="rId2"/>
            </p:custDataLst>
          </p:nvPr>
        </p:nvSpPr>
        <p:spPr>
          <a:xfrm>
            <a:off x="4295140" y="3860800"/>
            <a:ext cx="1771650" cy="1379220"/>
          </a:xfrm>
        </p:spPr>
        <p:txBody>
          <a:bodyPr>
            <a:noAutofit/>
          </a:bodyPr>
          <a:p>
            <a:pPr marL="0" indent="0" algn="ctr">
              <a:lnSpc>
                <a:spcPct val="100000"/>
              </a:lnSpc>
              <a:spcBef>
                <a:spcPts val="0"/>
              </a:spcBef>
              <a:spcAft>
                <a:spcPts val="1000"/>
              </a:spcAft>
              <a:buSzPct val="100000"/>
              <a:buNone/>
            </a:pPr>
            <a:r>
              <a:rPr lang="zh-CN" altLang="en-US" sz="2000" b="1" u="none" strike="noStrike" baseline="0" dirty="0">
                <a:solidFill>
                  <a:schemeClr val="dk1">
                    <a:lumMod val="85000"/>
                    <a:lumOff val="15000"/>
                  </a:schemeClr>
                </a:solidFill>
                <a:uLnTx/>
                <a:uFillTx/>
                <a:ea typeface="汉仪粗圆 简" panose="00020600040101010101" charset="-122"/>
              </a:rPr>
              <a:t>何晓冬</a:t>
            </a:r>
            <a:endParaRPr lang="zh-CN" altLang="en-US" sz="2000" b="1" u="none" strike="noStrike" baseline="0" dirty="0">
              <a:solidFill>
                <a:schemeClr val="dk1">
                  <a:lumMod val="85000"/>
                  <a:lumOff val="15000"/>
                </a:schemeClr>
              </a:solidFill>
              <a:uLnTx/>
              <a:uFillTx/>
              <a:ea typeface="汉仪粗圆 简" panose="00020600040101010101" charset="-122"/>
            </a:endParaRPr>
          </a:p>
          <a:p>
            <a:pPr marL="0" indent="0" algn="ctr">
              <a:lnSpc>
                <a:spcPct val="100000"/>
              </a:lnSpc>
              <a:spcBef>
                <a:spcPts val="0"/>
              </a:spcBef>
              <a:spcAft>
                <a:spcPts val="1000"/>
              </a:spcAft>
              <a:buSzPct val="100000"/>
              <a:buNone/>
            </a:pPr>
            <a:r>
              <a:rPr lang="zh-CN" altLang="en-US" sz="2000" b="1" u="none" strike="noStrike" baseline="0" dirty="0">
                <a:solidFill>
                  <a:schemeClr val="dk1">
                    <a:lumMod val="85000"/>
                    <a:lumOff val="15000"/>
                  </a:schemeClr>
                </a:solidFill>
                <a:uLnTx/>
                <a:uFillTx/>
                <a:ea typeface="汉仪粗圆 简" panose="00020600040101010101" charset="-122"/>
              </a:rPr>
              <a:t>2021.9.9</a:t>
            </a:r>
            <a:endParaRPr lang="zh-CN" altLang="en-US" sz="2000" b="1" u="none" strike="noStrike" baseline="0" dirty="0">
              <a:solidFill>
                <a:schemeClr val="dk1">
                  <a:lumMod val="85000"/>
                  <a:lumOff val="15000"/>
                </a:schemeClr>
              </a:solidFill>
              <a:uLnTx/>
              <a:uFillTx/>
              <a:ea typeface="汉仪粗圆 简" panose="00020600040101010101"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150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12875"/>
            <a:ext cx="5400675" cy="5040313"/>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4.2.1.1 </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酶联免疫吸附试验</a:t>
            </a:r>
            <a:endParaRPr kumimoji="0" lang="zh-CN" altLang="zh-CN"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579755" algn="l"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zh-CN"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既可检测HIV抗体，也可联合检测HIV抗体抗原（同时检测血液中HIV-1</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zh-CN"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p24抗原和HIV-1/2抗体）。</a:t>
            </a:r>
            <a:endParaRPr kumimoji="0" lang="zh-CN"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4.2.1.3  快速检测及其它试验</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579755" algn="l"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这类试验可使用血液、</a:t>
            </a:r>
            <a:r>
              <a:rPr kumimoji="0" lang="zh-CN"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尿液</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、口腔黏膜渗出液等类型样本，</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包括检测抗体和同时检测抗体和抗原，</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获得资质的自我检测快速试剂适用于个体自助检测</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579755" algn="l"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免疫层析试验：</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2015</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版第四章</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5.3.1</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抗原抗体快速检测法内容</a:t>
            </a:r>
            <a:endPar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7294" y="1412776"/>
            <a:ext cx="4825281" cy="504056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5.2.1.1 </a:t>
            </a: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酶联免疫吸附试验</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53530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1"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ELISA多为HIV抗体检测试剂</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。HIV抗原抗体联合检测试剂可同时检测血液中HIV-1P24抗原和HIV-1/2抗体。</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.2.1.3  快速检测及其它试验</a:t>
            </a:r>
            <a:endPar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3175" marR="0" lvl="0" indent="53213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这类试验可使用血液、口腔黏膜渗出液等类型样本。</a:t>
            </a:r>
            <a:endPar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5.2.2.3 </a:t>
            </a:r>
            <a:r>
              <a:rPr kumimoji="0" lang="en-US" altLang="zh-CN" sz="2000" b="1"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其他方法</a:t>
            </a:r>
            <a:r>
              <a:rPr kumimoji="0" lang="en-US" altLang="zh-CN"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53530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1"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可用于确证的特定条件下的三种酶联免疫、三种快速试验或酶联加快速试验，免疫层析和免疫渗滤试验</a:t>
            </a:r>
            <a:endParaRPr kumimoji="0" lang="en-US" altLang="zh-CN" sz="2000" b="1"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custDataLst>
              <p:tags r:id="rId8"/>
            </p:custDataLst>
          </p:nvPr>
        </p:nvSpPr>
        <p:spPr bwMode="auto">
          <a:xfrm>
            <a:off x="119063" y="1557338"/>
            <a:ext cx="820738" cy="4154170"/>
          </a:xfrm>
          <a:prstGeom prst="rect">
            <a:avLst/>
          </a:prstGeom>
          <a:solidFill>
            <a:srgbClr val="FFFF00"/>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  </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常规</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抗体或</a:t>
            </a:r>
            <a:r>
              <a:rPr kumimoji="0" lang="en-US" altLang="zh-CN"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抗体抗原联合检测方法</a:t>
            </a:r>
            <a:endPar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6196" name="灯片编号占位符 4"/>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6197" name="Picture 1" descr="C:\Users\Administrator\AppData\Roaming\Tencent\Users\491543742\QQ\WinTemp\RichOle\SME2X]1AQ3WWD2()~@BHGJ0.jpg"/>
          <p:cNvPicPr>
            <a:picLocks noChangeAspect="1"/>
          </p:cNvPicPr>
          <p:nvPr/>
        </p:nvPicPr>
        <p:blipFill>
          <a:blip r:embed="rId4"/>
          <a:stretch>
            <a:fillRect/>
          </a:stretch>
        </p:blipFill>
        <p:spPr>
          <a:xfrm>
            <a:off x="0" y="0"/>
            <a:ext cx="12230100" cy="6858000"/>
          </a:xfrm>
          <a:prstGeom prst="rect">
            <a:avLst/>
          </a:prstGeom>
          <a:noFill/>
          <a:ln w="9525">
            <a:noFill/>
          </a:ln>
        </p:spPr>
      </p:pic>
      <p:sp>
        <p:nvSpPr>
          <p:cNvPr id="8" name="圆角矩形标注 7"/>
          <p:cNvSpPr/>
          <p:nvPr>
            <p:custDataLst>
              <p:tags r:id="rId5"/>
            </p:custDataLst>
          </p:nvPr>
        </p:nvSpPr>
        <p:spPr>
          <a:xfrm>
            <a:off x="4438650" y="755650"/>
            <a:ext cx="5761038" cy="495300"/>
          </a:xfrm>
          <a:prstGeom prst="wedgeRoundRectCallout">
            <a:avLst>
              <a:gd name="adj1" fmla="val -50092"/>
              <a:gd name="adj2" fmla="val 5853"/>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微软雅黑" panose="020B0503020204020204" charset="-122"/>
              </a:rPr>
              <a:t>《</a:t>
            </a: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微软雅黑" panose="020B0503020204020204" charset="-122"/>
              </a:rPr>
              <a:t>规范</a:t>
            </a:r>
            <a:r>
              <a:rPr kumimoji="0" lang="en-US" altLang="zh-CN"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微软雅黑" panose="020B0503020204020204" charset="-122"/>
              </a:rPr>
              <a:t>》2020</a:t>
            </a: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微软雅黑" panose="020B0503020204020204" charset="-122"/>
              </a:rPr>
              <a:t>年修订版罗列了这六个规则</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微软雅黑" panose="020B0503020204020204" charset="-122"/>
            </a:endParaRPr>
          </a:p>
        </p:txBody>
      </p:sp>
    </p:spTree>
    <p:custDataLst>
      <p:tags r:id="rId6"/>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721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7219" name="Picture 2"/>
          <p:cNvPicPr>
            <a:picLocks noChangeAspect="1"/>
          </p:cNvPicPr>
          <p:nvPr/>
        </p:nvPicPr>
        <p:blipFill>
          <a:blip r:embed="rId4"/>
          <a:stretch>
            <a:fillRect/>
          </a:stretch>
        </p:blipFill>
        <p:spPr>
          <a:xfrm>
            <a:off x="838200" y="908050"/>
            <a:ext cx="10437813" cy="1781175"/>
          </a:xfrm>
          <a:prstGeom prst="rect">
            <a:avLst/>
          </a:prstGeom>
          <a:noFill/>
          <a:ln w="9525">
            <a:noFill/>
          </a:ln>
        </p:spPr>
      </p:pic>
      <p:sp>
        <p:nvSpPr>
          <p:cNvPr id="5" name="圆角矩形标注 4"/>
          <p:cNvSpPr/>
          <p:nvPr>
            <p:custDataLst>
              <p:tags r:id="rId5"/>
            </p:custDataLst>
          </p:nvPr>
        </p:nvSpPr>
        <p:spPr>
          <a:xfrm>
            <a:off x="3719513" y="3933825"/>
            <a:ext cx="7488238" cy="2590800"/>
          </a:xfrm>
          <a:prstGeom prst="wedgeRoundRectCallout">
            <a:avLst>
              <a:gd name="adj1" fmla="val -65372"/>
              <a:gd name="adj2" fmla="val -121822"/>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制定自己实验室的质控规则</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规范</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 </a:t>
            </a:r>
            <a:endPar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  </a:t>
            </a:r>
            <a:r>
              <a:rPr kumimoji="0" lang="zh-CN"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艾滋病检测实验室室内质量控制</a:t>
            </a:r>
            <a:endParaRPr kumimoji="0" lang="zh-CN"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2.1.3.2  </a:t>
            </a:r>
            <a:r>
              <a:rPr kumimoji="0" lang="zh-CN"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质控规则</a:t>
            </a:r>
            <a:endParaRPr kumimoji="0" lang="en-US"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endParaRPr>
          </a:p>
          <a:p>
            <a:pPr marL="0" marR="0" lvl="0" indent="62738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目前有许多质控规则，常用的是</a:t>
            </a:r>
            <a:r>
              <a:rPr kumimoji="0" lang="en-US"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 </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1</a:t>
            </a:r>
            <a:r>
              <a:rPr kumimoji="0" lang="en-US" altLang="zh-CN" sz="2400" b="1" i="0" u="none" strike="noStrike" kern="1200" cap="none" spc="0" normalizeH="0" baseline="-2500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2S</a:t>
            </a:r>
            <a:r>
              <a:rPr kumimoji="0" lang="zh-CN"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和</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1</a:t>
            </a:r>
            <a:r>
              <a:rPr kumimoji="0" lang="en-US" altLang="zh-CN" sz="2400" b="1" i="0" u="none" strike="noStrike" kern="1200" cap="none" spc="0" normalizeH="0" baseline="-2500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3S</a:t>
            </a:r>
            <a:r>
              <a:rPr kumimoji="0" lang="zh-CN"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规则。</a:t>
            </a:r>
            <a:endParaRPr kumimoji="0" lang="zh-CN" altLang="zh-CN"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6"/>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pic>
        <p:nvPicPr>
          <p:cNvPr id="138242" name="Picture 2"/>
          <p:cNvPicPr>
            <a:picLocks noChangeAspect="1"/>
          </p:cNvPicPr>
          <p:nvPr/>
        </p:nvPicPr>
        <p:blipFill>
          <a:blip r:embed="rId3"/>
          <a:srcRect l="62425" b="50764"/>
          <a:stretch>
            <a:fillRect/>
          </a:stretch>
        </p:blipFill>
        <p:spPr>
          <a:xfrm>
            <a:off x="2062163" y="22225"/>
            <a:ext cx="3074987" cy="2649538"/>
          </a:xfrm>
          <a:prstGeom prst="rect">
            <a:avLst/>
          </a:prstGeom>
          <a:noFill/>
          <a:ln w="9525">
            <a:noFill/>
          </a:ln>
        </p:spPr>
      </p:pic>
      <p:sp>
        <p:nvSpPr>
          <p:cNvPr id="138243"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8244" name="Picture 4"/>
          <p:cNvPicPr>
            <a:picLocks noChangeAspect="1"/>
          </p:cNvPicPr>
          <p:nvPr/>
        </p:nvPicPr>
        <p:blipFill>
          <a:blip r:embed="rId5"/>
          <a:stretch>
            <a:fillRect/>
          </a:stretch>
        </p:blipFill>
        <p:spPr>
          <a:xfrm>
            <a:off x="766763" y="2565400"/>
            <a:ext cx="10837862" cy="3876675"/>
          </a:xfrm>
          <a:prstGeom prst="rect">
            <a:avLst/>
          </a:prstGeom>
          <a:noFill/>
          <a:ln w="9525">
            <a:noFill/>
          </a:ln>
        </p:spPr>
      </p:pic>
      <p:sp>
        <p:nvSpPr>
          <p:cNvPr id="5" name="圆角矩形标注 4"/>
          <p:cNvSpPr/>
          <p:nvPr>
            <p:custDataLst>
              <p:tags r:id="rId6"/>
            </p:custDataLst>
          </p:nvPr>
        </p:nvSpPr>
        <p:spPr>
          <a:xfrm>
            <a:off x="5662613" y="260350"/>
            <a:ext cx="5616575" cy="2089150"/>
          </a:xfrm>
          <a:prstGeom prst="wedgeRoundRectCallout">
            <a:avLst>
              <a:gd name="adj1" fmla="val -89914"/>
              <a:gd name="adj2" fmla="val 70057"/>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现在发光多用定值质控品，如果新建质控图，可以先用“定值范围”判断是否在控，第</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次试验即可做“即刻法”质控表，</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20</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个数据后可做</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L-J</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质控图。累计计算均值和标准差。</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38246" name="Rectangle 6"/>
          <p:cNvSpPr/>
          <p:nvPr>
            <p:custDataLst>
              <p:tags r:id="rId7"/>
            </p:custDataLst>
          </p:nvPr>
        </p:nvSpPr>
        <p:spPr>
          <a:xfrm>
            <a:off x="1808163" y="2571750"/>
            <a:ext cx="1357312" cy="3603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138247" name="Rectangle 6"/>
          <p:cNvSpPr/>
          <p:nvPr>
            <p:custDataLst>
              <p:tags r:id="rId8"/>
            </p:custDataLst>
          </p:nvPr>
        </p:nvSpPr>
        <p:spPr>
          <a:xfrm>
            <a:off x="6321425" y="2924175"/>
            <a:ext cx="1357313" cy="3603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926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9269" name="Picture 2"/>
          <p:cNvPicPr>
            <a:picLocks noChangeAspect="1"/>
          </p:cNvPicPr>
          <p:nvPr/>
        </p:nvPicPr>
        <p:blipFill>
          <a:blip r:embed="rId4"/>
          <a:stretch>
            <a:fillRect/>
          </a:stretch>
        </p:blipFill>
        <p:spPr>
          <a:xfrm>
            <a:off x="787400" y="2492375"/>
            <a:ext cx="9886950" cy="2505075"/>
          </a:xfrm>
          <a:prstGeom prst="rect">
            <a:avLst/>
          </a:prstGeom>
          <a:noFill/>
          <a:ln w="9525">
            <a:noFill/>
          </a:ln>
        </p:spPr>
      </p:pic>
      <p:pic>
        <p:nvPicPr>
          <p:cNvPr id="139270" name="Picture 3"/>
          <p:cNvPicPr>
            <a:picLocks noChangeAspect="1"/>
          </p:cNvPicPr>
          <p:nvPr/>
        </p:nvPicPr>
        <p:blipFill>
          <a:blip r:embed="rId5"/>
          <a:stretch>
            <a:fillRect/>
          </a:stretch>
        </p:blipFill>
        <p:spPr>
          <a:xfrm>
            <a:off x="307975" y="333375"/>
            <a:ext cx="3857625" cy="1381125"/>
          </a:xfrm>
          <a:prstGeom prst="rect">
            <a:avLst/>
          </a:prstGeom>
          <a:noFill/>
          <a:ln w="9525">
            <a:noFill/>
          </a:ln>
        </p:spPr>
      </p:pic>
    </p:spTree>
    <p:custDataLst>
      <p:tags r:id="rId6"/>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40290" name="标题 1"/>
          <p:cNvSpPr>
            <a:spLocks noGrp="1"/>
          </p:cNvSpPr>
          <p:nvPr>
            <p:ph type="title" idx="4294967295"/>
          </p:nvPr>
        </p:nvSpPr>
        <p:spPr>
          <a:xfrm>
            <a:off x="620713" y="188913"/>
            <a:ext cx="10971212"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更换质控图</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132099" name="内容占位符 2"/>
          <p:cNvSpPr>
            <a:spLocks noGrp="1"/>
          </p:cNvSpPr>
          <p:nvPr>
            <p:ph idx="4294967295"/>
          </p:nvPr>
        </p:nvSpPr>
        <p:spPr>
          <a:xfrm>
            <a:off x="596900" y="1052513"/>
            <a:ext cx="10971213" cy="4886325"/>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新</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批号的质控品应与当前使用的质控品一起进行检测</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。根据至少</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20次质控测定结果，对数据进行离群值检验（</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剔除超过3s</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外的数据），计算出平均数，作为暂定</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中心线（均值</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……累积</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……连续三至五个月</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a:t>
            </a:r>
            <a:r>
              <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rPr>
              <a:t>对个别在有效期内浓度水平不断变化的项目，则需不断调整中心线（均值）。</a:t>
            </a:r>
            <a:endParaRPr lang="zh-CN" altLang="zh-CN" b="1" spc="0" noProof="0" dirty="0" smtClean="0">
              <a:ln>
                <a:noFill/>
              </a:ln>
              <a:solidFill>
                <a:srgbClr val="FF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4029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40293" name="Picture 5"/>
          <p:cNvPicPr>
            <a:picLocks noChangeAspect="1"/>
          </p:cNvPicPr>
          <p:nvPr/>
        </p:nvPicPr>
        <p:blipFill>
          <a:blip r:embed="rId4"/>
          <a:stretch>
            <a:fillRect/>
          </a:stretch>
        </p:blipFill>
        <p:spPr>
          <a:xfrm>
            <a:off x="766763" y="4005263"/>
            <a:ext cx="10801350" cy="2736850"/>
          </a:xfrm>
          <a:prstGeom prst="rect">
            <a:avLst/>
          </a:prstGeom>
          <a:noFill/>
          <a:ln w="9525">
            <a:noFill/>
          </a:ln>
        </p:spPr>
      </p:pic>
    </p:spTree>
    <p:custDataLst>
      <p:tags r:id="rId5"/>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41315" name="内容占位符 2"/>
          <p:cNvSpPr>
            <a:spLocks noGrp="1"/>
          </p:cNvSpPr>
          <p:nvPr>
            <p:ph idx="4294967295"/>
          </p:nvPr>
        </p:nvSpPr>
        <p:spPr>
          <a:xfrm>
            <a:off x="623888" y="4724400"/>
            <a:ext cx="10971212" cy="1430338"/>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b="1" spc="0" dirty="0">
                <a:solidFill>
                  <a:schemeClr val="accent1">
                    <a:lumMod val="75000"/>
                  </a:schemeClr>
                </a:solidFill>
                <a:latin typeface="微软雅黑" panose="020B0503020204020204" charset="-122"/>
                <a:ea typeface="汉仪粗圆 简" panose="00020600040101010101" charset="-122"/>
                <a:sym typeface="+mn-ea"/>
              </a:rPr>
              <a:t>注意：每月周期均值没有持续下降或上升的改变。</a:t>
            </a:r>
            <a:endParaRPr lang="zh-CN" altLang="en-US" b="1" spc="0" dirty="0">
              <a:solidFill>
                <a:schemeClr val="accent1">
                  <a:lumMod val="75000"/>
                </a:schemeClr>
              </a:solidFill>
              <a:latin typeface="微软雅黑" panose="020B0503020204020204" charset="-122"/>
              <a:ea typeface="汉仪粗圆 简" panose="00020600040101010101" charset="-122"/>
              <a:sym typeface="+mn-ea"/>
            </a:endParaRPr>
          </a:p>
        </p:txBody>
      </p:sp>
      <p:sp>
        <p:nvSpPr>
          <p:cNvPr id="14131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41317" name="Picture 2"/>
          <p:cNvPicPr>
            <a:picLocks noChangeAspect="1"/>
          </p:cNvPicPr>
          <p:nvPr/>
        </p:nvPicPr>
        <p:blipFill>
          <a:blip r:embed="rId4"/>
          <a:stretch>
            <a:fillRect/>
          </a:stretch>
        </p:blipFill>
        <p:spPr>
          <a:xfrm>
            <a:off x="31750" y="981075"/>
            <a:ext cx="11898313" cy="3068638"/>
          </a:xfrm>
          <a:prstGeom prst="rect">
            <a:avLst/>
          </a:prstGeom>
          <a:noFill/>
          <a:ln w="9525">
            <a:noFill/>
          </a:ln>
        </p:spPr>
      </p:pic>
    </p:spTree>
    <p:custDataLst>
      <p:tags r:id="rId5"/>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42338"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即刻法</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84995" name="内容占位符 2"/>
          <p:cNvSpPr>
            <a:spLocks noGrp="1"/>
          </p:cNvSpPr>
          <p:nvPr>
            <p:ph idx="4294967295"/>
            <p:custDataLst>
              <p:tags r:id="rId3"/>
            </p:custDataLst>
          </p:nvPr>
        </p:nvSpPr>
        <p:spPr bwMode="auto">
          <a:xfrm>
            <a:off x="623888" y="1628775"/>
            <a:ext cx="10971212" cy="4525963"/>
          </a:xfrm>
          <a:noFill/>
          <a:ln w="9525">
            <a:noFill/>
            <a:miter lim="800000"/>
          </a:ln>
          <a:effectLst/>
          <a:scene3d>
            <a:camera prst="orthographicFront"/>
            <a:lightRig rig="balanced" dir="t"/>
          </a:scene3d>
          <a:sp3d prstMaterial="plastic"/>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2.1.4  </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室内质控其他方式—“</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即刻法”质控</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即刻法”质控方法是在对同一批外部质控品连续测定3</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次后，即可对第3</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次以后的</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检验结果进行质控。</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字面意思前3</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次均不能进行质控，第4</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次才能质控，有误。</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42340"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 name="标题 1"/>
          <p:cNvSpPr>
            <a:spLocks noGrp="1"/>
          </p:cNvSpPr>
          <p:nvPr>
            <p:ph type="title" idx="4294967295"/>
          </p:nvPr>
        </p:nvSpPr>
        <p:spPr>
          <a:xfrm>
            <a:off x="608013" y="608013"/>
            <a:ext cx="10969625" cy="706438"/>
          </a:xfrm>
          <a:noFill/>
          <a:ln w="9525">
            <a:noFill/>
          </a:ln>
        </p:spPr>
        <p:txBody>
          <a:bodyPr vert="horz" wrap="square" lIns="91440" tIns="45720" rIns="91440" bIns="45720" numCol="1" rtlCol="0" anchor="ctr" anchorCtr="0" compatLnSpc="1">
            <a:normAutofit fontScale="90000"/>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defRPr/>
            </a:pPr>
            <a:r>
              <a:rPr u="sng" spc="0" noProof="0" dirty="0">
                <a:ln>
                  <a:noFill/>
                </a:ln>
                <a:solidFill>
                  <a:schemeClr val="accent1">
                    <a:lumMod val="75000"/>
                  </a:schemeClr>
                </a:solidFill>
                <a:effectLst/>
                <a:uLnTx/>
                <a:latin typeface="汉仪旗黑-85S" charset="0"/>
                <a:ea typeface="汉仪粗圆 简" panose="00020600040101010101" charset="-122"/>
                <a:cs typeface="汉仪旗黑-85S" charset="0"/>
                <a:sym typeface="+mn-ea"/>
              </a:rPr>
              <a:t>附件3  HIV-2</a:t>
            </a:r>
            <a:r>
              <a:rPr u="sng" spc="0" noProof="0" dirty="0">
                <a:ln>
                  <a:noFill/>
                </a:ln>
                <a:solidFill>
                  <a:schemeClr val="accent1">
                    <a:lumMod val="75000"/>
                  </a:schemeClr>
                </a:solidFill>
                <a:effectLst/>
                <a:uLnTx/>
                <a:latin typeface="汉仪旗黑-85S" charset="0"/>
                <a:ea typeface="汉仪粗圆 简" panose="00020600040101010101" charset="-122"/>
                <a:cs typeface="汉仪旗黑-85S" charset="0"/>
                <a:sym typeface="+mn-ea"/>
              </a:rPr>
              <a:t>核酸检测</a:t>
            </a:r>
            <a:endParaRPr u="sng" spc="0" noProof="0" dirty="0">
              <a:ln>
                <a:noFill/>
              </a:ln>
              <a:solidFill>
                <a:schemeClr val="accent1">
                  <a:lumMod val="75000"/>
                </a:schemeClr>
              </a:solidFill>
              <a:effectLst/>
              <a:uLnTx/>
              <a:latin typeface="汉仪旗黑-85S" charset="0"/>
              <a:ea typeface="汉仪粗圆 简" panose="00020600040101010101" charset="-122"/>
              <a:cs typeface="汉仪旗黑-85S" charset="0"/>
              <a:sym typeface="+mn-ea"/>
            </a:endParaRPr>
          </a:p>
        </p:txBody>
      </p:sp>
      <p:sp>
        <p:nvSpPr>
          <p:cNvPr id="143363" name="内容占位符 2"/>
          <p:cNvSpPr>
            <a:spLocks noGrp="1"/>
          </p:cNvSpPr>
          <p:nvPr>
            <p:ph idx="4294967295"/>
            <p:custDataLst>
              <p:tags r:id="rId3"/>
            </p:custDataLst>
          </p:nvPr>
        </p:nvSpPr>
        <p:spPr>
          <a:xfrm>
            <a:off x="982663" y="1557338"/>
            <a:ext cx="6927850" cy="4759325"/>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新增部分，15</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版未涉及。</a:t>
            </a: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湖南省首次诊断2</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例非输入性HIV-2</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感染病例</a:t>
            </a: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pic>
        <p:nvPicPr>
          <p:cNvPr id="143364" name="图片 5"/>
          <p:cNvPicPr>
            <a:picLocks noChangeAspect="1"/>
          </p:cNvPicPr>
          <p:nvPr>
            <p:custDataLst>
              <p:tags r:id="rId4"/>
            </p:custDataLst>
          </p:nvPr>
        </p:nvPicPr>
        <p:blipFill>
          <a:blip r:embed="rId5"/>
          <a:stretch>
            <a:fillRect/>
          </a:stretch>
        </p:blipFill>
        <p:spPr>
          <a:xfrm>
            <a:off x="8183563" y="1412875"/>
            <a:ext cx="3716337" cy="5310188"/>
          </a:xfrm>
          <a:prstGeom prst="rect">
            <a:avLst/>
          </a:prstGeom>
          <a:noFill/>
          <a:ln w="9525">
            <a:noFill/>
          </a:ln>
        </p:spPr>
      </p:pic>
      <p:sp>
        <p:nvSpPr>
          <p:cNvPr id="143365" name="灯片编号占位符 3"/>
          <p:cNvSpPr txBox="1">
            <a:spLocks noGrp="1"/>
          </p:cNvSpPr>
          <p:nvPr>
            <p:ph type="sldNum" sz="quarter" idx="12"/>
            <p:custDataLst>
              <p:tags r:id="rId6"/>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7"/>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46437" name="灯片编号占位符 4"/>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2" name="文本框 1"/>
          <p:cNvSpPr txBox="1"/>
          <p:nvPr/>
        </p:nvSpPr>
        <p:spPr>
          <a:xfrm>
            <a:off x="2999105" y="1916430"/>
            <a:ext cx="5760720" cy="1568450"/>
          </a:xfrm>
          <a:prstGeom prst="rect">
            <a:avLst/>
          </a:prstGeom>
          <a:noFill/>
        </p:spPr>
        <p:txBody>
          <a:bodyPr wrap="square" rtlCol="0">
            <a:spAutoFit/>
          </a:bodyPr>
          <a:p>
            <a:r>
              <a:rPr lang="zh-CN" alt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汉仪正圆-55W" panose="00020600040101010101" charset="-122"/>
              </a:rPr>
              <a:t>谢谢</a:t>
            </a:r>
            <a:endParaRPr lang="zh-CN" alt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汉仪正圆-55W" panose="00020600040101010101"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253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12875"/>
            <a:ext cx="5400675" cy="5040313"/>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5.3.1.2  </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中和试验包括了酶联免疫吸附实验（ELISA法</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酶联荧光分析法（ELFA）和电化学发光法</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(ECLIA)。……</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根据</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试剂盒说明书</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提供的方法计算</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中和率，</a:t>
            </a:r>
            <a:r>
              <a:rPr kumimoji="0" lang="en-US"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一般判定原则</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是如果中和率</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大于50%</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认为样本中的p24 抗原是真阳性；如果中和率</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小于50</a:t>
            </a:r>
            <a:r>
              <a:rPr kumimoji="0" lang="en-US"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，认为p24抗原的反应性可能是假阳性</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5.3.2  p24抗原的定量检测</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pg/</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ml或</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IU/ml</a:t>
            </a:r>
            <a:endParaRPr kumimoji="0" lang="en-US"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7294" y="1412776"/>
            <a:ext cx="4825281" cy="504056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fontScale="92500" lnSpcReduction="10000"/>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第四章  </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抗原检测</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4527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原理一般是</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抗原抗体快速检测法</a:t>
            </a: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等</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4527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样品：血清、血浆、</a:t>
            </a:r>
            <a:r>
              <a:rPr kumimoji="0" lang="en-US" altLang="zh-CN" sz="2000" b="0" i="0" u="none" strike="dbl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全血</a:t>
            </a: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或病毒培养上清液</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5.3.2  </a:t>
            </a: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中和试验</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4527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酶联免疫吸附实验：</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同时做一孔未中和的原始样品对照，将中和与未中和孔的OD值进行比较，如果中和孔的OD值下降50%以上，认为样品中的p24 抗原是真阳性；如果中和孔没有出现OD值的下降或下降的幅度不到50%，认为筛选试验p24抗原的反应性可能是假阳性</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4527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酶联荧光分析法：结果判断方法为，比较中和与未中和样品的荧光值（RFV</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），根据说明书提供的方法计算中和率，如果中和率大于或等于60 % ，认为样品中的p24 抗原是真阳性；如果中和率小于60%，认为p24抗原的反应性可能是假阳性……</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nvSpPr>
        <p:spPr bwMode="auto">
          <a:xfrm>
            <a:off x="0" y="1844675"/>
            <a:ext cx="822325" cy="304609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常规</a:t>
            </a: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HIV-1 p24</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抗原检测方法</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355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12875"/>
            <a:ext cx="5400675" cy="5040313"/>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6.1  </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HIV筛查检测报告</a:t>
            </a:r>
            <a:r>
              <a:rPr kumimoji="0" lang="en-US" altLang="zh-CN" sz="2400" b="0" i="0" u="sng" strike="noStrike" kern="1200" cap="none" spc="0" normalizeH="0" baseline="0" noProof="0" dirty="0" err="1"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（第五章</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描述了部分检验报告形式</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1" i="1"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1" i="1"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筛查检测报告</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使用附表</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筛查检测报告）。</a:t>
            </a:r>
            <a:r>
              <a:rPr kumimoji="0" lang="zh-CN" altLang="en-US" sz="2400" b="1" i="1"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筛查试验无反应，报告为“</a:t>
            </a:r>
            <a:r>
              <a:rPr kumimoji="0" lang="en-US" altLang="zh-CN" sz="2400" b="1" i="1"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1" i="1"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抗体阴性”</a:t>
            </a:r>
            <a:r>
              <a:rPr kumimoji="0" lang="en-US" altLang="zh-CN" sz="2400" b="1" i="0"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zh-CN" altLang="en-US" sz="2400" b="1" i="1"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。筛查试验有反应，必须进行复检</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sng" strike="noStrike" kern="1200" cap="none" spc="0" normalizeH="0" baseline="0" noProof="0" dirty="0" err="1"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使用原有试剂双孔</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sng" strike="noStrike" kern="1200" cap="none" spc="0" normalizeH="0" baseline="0" noProof="0" dirty="0" err="1"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双份检测或使用原有试剂加另一种试剂检测</a:t>
            </a:r>
            <a:r>
              <a:rPr kumimoji="0" lang="en-US" altLang="zh-CN" sz="2400" b="1" i="0"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可报告为“HIV感染待确定</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HIV抗体待确定”或“HIV抗原待确定</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HIV抗体筛查检测报告需由检测者和签发者签字</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6575" y="1412875"/>
            <a:ext cx="4826000" cy="5040313"/>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cs typeface="+mn-ea"/>
              <a:sym typeface="+mn-lt"/>
            </a:endParaRPr>
          </a:p>
        </p:txBody>
      </p:sp>
      <p:sp>
        <p:nvSpPr>
          <p:cNvPr id="12" name="Rectangle 30"/>
          <p:cNvSpPr/>
          <p:nvPr/>
        </p:nvSpPr>
        <p:spPr bwMode="auto">
          <a:xfrm>
            <a:off x="119063" y="2349500"/>
            <a:ext cx="820738" cy="224536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结果报告</a:t>
            </a:r>
            <a:endParaRPr kumimoji="0" lang="zh-CN" altLang="en-US"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4578"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与本规范第五章描述不一致</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3" name="内容占位符 2"/>
          <p:cNvSpPr>
            <a:spLocks noGrp="1"/>
          </p:cNvSpPr>
          <p:nvPr>
            <p:ph idx="4294967295"/>
            <p:custDataLst>
              <p:tags r:id="rId3"/>
            </p:custDataLst>
          </p:nvPr>
        </p:nvSpPr>
        <p:spPr>
          <a:xfrm>
            <a:off x="550863" y="1557338"/>
            <a:ext cx="11161713" cy="504031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筛查方法多种多样，不同试剂使用的检测策略不一样，所以结果无论阴性出报告，还是阳性进入复检程序，都会不一样。</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“HIV抗体阴性” 还可能“HIV-1 p24抗原阴性”</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建议结合第五章的相应策略出报告和走流程。</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（使用原有试剂双孔/双份检测或使用原有试剂加另一种试剂检测</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*）第五章也没有哪个策略是使用的这句话复检</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最接近图4，应增加“也可以是两种不同试剂”</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p:txBody>
      </p:sp>
      <p:sp>
        <p:nvSpPr>
          <p:cNvPr id="24580"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560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12875"/>
            <a:ext cx="5400675" cy="5040313"/>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6.1  </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HIV筛查检测报告（第五章</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描述了部分检验报告形式</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……筛查试验有反应，必须进行复检（使用原有试剂双孔</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双份检测或使用原有试剂加另一种试剂检测</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可报告为“HIV感染待确定</a:t>
            </a:r>
            <a:r>
              <a:rPr kumimoji="0" lang="en-US" altLang="zh-CN" sz="2400" b="0" i="0" u="none" strike="noStrike" kern="1200" cap="none" spc="0" normalizeH="0" baseline="0" noProof="0" dirty="0" err="1"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sng" strike="noStrike" kern="1200" cap="none" spc="0" normalizeH="0" baseline="0" noProof="0" dirty="0" err="1"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HIV抗体待确定”</a:t>
            </a:r>
            <a:r>
              <a:rPr kumimoji="0" lang="en-US" altLang="zh-CN" sz="2400" b="0" i="0" u="sng" strike="noStrike" kern="1200" cap="none" spc="0" normalizeH="0" baseline="0" noProof="0" dirty="0" err="1"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或“HIV抗原待确定</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HIV抗体筛查检测报告需由</a:t>
            </a:r>
            <a:r>
              <a:rPr kumimoji="0" lang="en-US" altLang="zh-CN" sz="2400" b="0" i="0" u="none" strike="noStrike" kern="1200" cap="none" spc="0" normalizeH="0" baseline="0" noProof="0" dirty="0" err="1"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检测者和签发者</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签字</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6575" y="1412875"/>
            <a:ext cx="4826000" cy="5040313"/>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6.1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筛查报告</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抗体筛查报告需由一名检验人员和一名审核者签字。</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nvSpPr>
        <p:spPr bwMode="auto">
          <a:xfrm>
            <a:off x="119063" y="2349500"/>
            <a:ext cx="820738" cy="224536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结果报告</a:t>
            </a:r>
            <a:endParaRPr kumimoji="0" lang="zh-CN" altLang="en-US"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3" name="圆角矩形标注 12"/>
          <p:cNvSpPr/>
          <p:nvPr>
            <p:custDataLst>
              <p:tags r:id="rId8"/>
            </p:custDataLst>
          </p:nvPr>
        </p:nvSpPr>
        <p:spPr>
          <a:xfrm>
            <a:off x="6526213" y="1989138"/>
            <a:ext cx="5546725" cy="1184275"/>
          </a:xfrm>
          <a:prstGeom prst="wedgeRoundRectCallout">
            <a:avLst>
              <a:gd name="adj1" fmla="val -55492"/>
              <a:gd name="adj2" fmla="val 90791"/>
              <a:gd name="adj3" fmla="val 16667"/>
            </a:avLst>
          </a:prstGeom>
          <a:solidFill>
            <a:srgbClr val="FFFF0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除参考的附表</a:t>
            </a: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1</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、病毒培养、试剂少数地方，其他地方都没怎么提抗原，包括第五章，把握不好时，建议不用。</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6626"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检测点初筛阳性报告？</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102403"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如果只做了一次筛查，结果为阳性，复检试验由区县疾控中心完成，这时候病人如果一定要一个报告，怎么出好？</a:t>
            </a: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建议：能不出报告就不出，如果一定要出，出“HIV感染待确定”。</a:t>
            </a: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第五章很多策略的某些结果没说怎么出报告的，都可以参照本章：</a:t>
            </a: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“HIV感染待确定”、</a:t>
            </a: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“HIV抗体待确定”或“HIV抗原待确定”</a:t>
            </a: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p:txBody>
      </p:sp>
      <p:sp>
        <p:nvSpPr>
          <p:cNvPr id="26628"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765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61674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12875"/>
            <a:ext cx="4321175" cy="518477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6.2  </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HIV抗体确证检测报告</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符合HIV</a:t>
            </a:r>
            <a:r>
              <a:rPr kumimoji="0" lang="en-US" altLang="zh-CN"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-1</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抗体阴性判断标准，报告“</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HIV-1抗体阴性</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”。如疑似</a:t>
            </a:r>
            <a:r>
              <a:rPr kumimoji="0" lang="en-US" altLang="zh-CN"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窗口期</a:t>
            </a:r>
            <a:r>
              <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感染，建议进一步做HIV</a:t>
            </a:r>
            <a:r>
              <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-1</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核酸检测或</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2-4周</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后</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复检*</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符合</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en-US" altLang="zh-CN"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-1</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抗体</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不确定判断标准，报告“</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en-US" altLang="zh-CN"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-1</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抗体不确定</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”，进一步做核酸检测，或2-4周后复检，</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根据</a:t>
            </a:r>
            <a:r>
              <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复检</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结果进行判断</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 HIV抗体确证检测报告应在收到样本后的</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5个工作日</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err="1"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内发出</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sng" strike="noStrike" kern="1200" cap="none" spc="0" normalizeH="0" baseline="0" noProof="0" dirty="0" err="1"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第五章</a:t>
            </a:r>
            <a:r>
              <a:rPr kumimoji="0" lang="zh-CN" altLang="en-US"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描述了部分检验报告形式</a:t>
            </a:r>
            <a:r>
              <a:rPr kumimoji="0" lang="en-US"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5807174" y="1412776"/>
            <a:ext cx="5905401" cy="5184576"/>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6.2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确证报告</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6305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符合</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抗体阴性判断标准，报告“</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抗体阴性”。如疑似“窗口期”感染，建议进一步做</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核酸检测或</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2-4</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周后随访</a:t>
            </a:r>
            <a:r>
              <a:rPr kumimoji="0" lang="zh-CN" altLang="en-US" sz="2400" b="1"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，尽早明确诊断</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6305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符合</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抗体不确定判断标准，报告“</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抗体不确定”，在备注中应注明“</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2-4</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周后复检”或尽快做核酸检测。 </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630555"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抗体确证检测报告应在收到样品后的</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7</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个工作日内发出。</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6.2.2 </a:t>
            </a:r>
            <a:r>
              <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特定条件的用于确证的三种酶联免疫、三种快速试验或酶联加快速试验报告。</a:t>
            </a:r>
            <a:endPar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nvSpPr>
        <p:spPr bwMode="auto">
          <a:xfrm>
            <a:off x="119063" y="2492375"/>
            <a:ext cx="820738" cy="224536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结果报告</a:t>
            </a:r>
            <a:endParaRPr kumimoji="0" lang="zh-CN" altLang="en-US" sz="2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8674"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3" name="内容占位符 2"/>
          <p:cNvSpPr>
            <a:spLocks noGrp="1"/>
          </p:cNvSpPr>
          <p:nvPr>
            <p:ph idx="4294967295"/>
            <p:custDataLst>
              <p:tags r:id="rId3"/>
            </p:custDataLst>
          </p:nvPr>
        </p:nvSpPr>
        <p:spPr>
          <a:xfrm>
            <a:off x="694373" y="1268730"/>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如果抗体确证试验，HIV-2型指示带未出现，是否可以出</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“HIV抗体阴性”确证报告，以免引起“阴滋病”人歧义？</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宣贯答复：可以。</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窗口期感染这儿是否还应加上终末期艾滋病病人？</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复检和随访哪个更准确？有的地方写的复检，更多的地方写的随访。随访并不一定要检测？</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“HIV-1抗体不确定”比“HIV</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rPr>
              <a:t>抗体不确定”更准确，这个我们一直就是使用的“HIV-1抗体不确定”</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lt"/>
            </a:endParaRPr>
          </a:p>
        </p:txBody>
      </p:sp>
      <p:sp>
        <p:nvSpPr>
          <p:cNvPr id="28676"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072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496887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zh-CN" sz="2400" b="0" i="0" u="sng"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输入性抗体检测</a:t>
            </a:r>
            <a:r>
              <a:rPr kumimoji="0" lang="en-US" altLang="zh-CN" sz="2400" b="1" i="0" u="sng"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zh-CN" sz="2400" b="0" i="0" u="sng"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指人体输入HIV抗体阳性的血浆或其他血液成分、免疫球蛋白或其他血液制品后，对接受者、提供者和制品的检测，包括抗体和核酸检测，检测技术及质控遵循本规范中抗体和核酸检测的相关要求。根据检测结果及流行病学调查结果综合判断是否输入了HIV抗体、输入性HIV抗体在体内的动态变化、以及是否可检出核酸、是否发生了HIV感染等。输入性HIV抗体和核酸检测及流程见附件1。</a:t>
            </a:r>
            <a:endParaRPr kumimoji="0" lang="zh-CN" altLang="zh-CN" sz="2400" b="0" i="0" u="sng"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7845" y="1475423"/>
            <a:ext cx="4826000" cy="4968875"/>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新增</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p:txBody>
      </p:sp>
      <p:sp>
        <p:nvSpPr>
          <p:cNvPr id="12" name="Rectangle 30"/>
          <p:cNvSpPr/>
          <p:nvPr/>
        </p:nvSpPr>
        <p:spPr bwMode="auto">
          <a:xfrm>
            <a:off x="334963" y="1989138"/>
            <a:ext cx="533400" cy="341503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7 </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输入性抗体的检测</a:t>
            </a:r>
            <a:endPar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277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735" y="1484313"/>
            <a:ext cx="5400675" cy="496887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en-US"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质量控制是指为确保实验检测工作正常进行而在每次实验检测过程中采取的各种措施。实施质量控制是为了保证检测的结果可信，具体是将质控品和待检测样本一起检测，通过对质控品检测结果的分析，了解实验条件是否正常，判定本次实验结果是否有效。具体方法见附件</a:t>
            </a:r>
            <a:r>
              <a:rPr kumimoji="0" lang="en-US" altLang="zh-CN"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a:t>
            </a:r>
            <a:r>
              <a:rPr kumimoji="0" lang="zh-CN" altLang="en-US"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6575" y="1484313"/>
            <a:ext cx="4826000" cy="4968875"/>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新增</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p:txBody>
      </p:sp>
      <p:sp>
        <p:nvSpPr>
          <p:cNvPr id="12" name="Rectangle 30"/>
          <p:cNvSpPr/>
          <p:nvPr>
            <p:custDataLst>
              <p:tags r:id="rId8"/>
            </p:custDataLst>
          </p:nvPr>
        </p:nvSpPr>
        <p:spPr bwMode="auto">
          <a:xfrm>
            <a:off x="334963" y="1989138"/>
            <a:ext cx="533400" cy="193802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8  </a:t>
            </a:r>
            <a:r>
              <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质量控制</a:t>
            </a:r>
            <a:endPar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2063115" y="289560"/>
            <a:ext cx="7612380" cy="6278880"/>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379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5" name="内容占位符 2"/>
          <p:cNvSpPr txBox="1"/>
          <p:nvPr>
            <p:custDataLst>
              <p:tags r:id="rId4"/>
            </p:custDataLst>
          </p:nvPr>
        </p:nvSpPr>
        <p:spPr>
          <a:xfrm>
            <a:off x="1054100" y="1446213"/>
            <a:ext cx="5400675" cy="133508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en-US"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mn-ea"/>
                <a:sym typeface="+mn-lt"/>
              </a:rPr>
              <a:t>进行新发感染检测的实验室必须参加中国疾控中心艾防中心组织的能力验证。</a:t>
            </a:r>
            <a:endParaRPr kumimoji="0" lang="zh-CN" altLang="en-US" sz="24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mn-ea"/>
              <a:sym typeface="+mn-lt"/>
            </a:endParaRPr>
          </a:p>
        </p:txBody>
      </p:sp>
      <p:sp>
        <p:nvSpPr>
          <p:cNvPr id="6" name="内容占位符 2"/>
          <p:cNvSpPr txBox="1"/>
          <p:nvPr>
            <p:custDataLst>
              <p:tags r:id="rId5"/>
            </p:custDataLst>
          </p:nvPr>
        </p:nvSpPr>
        <p:spPr>
          <a:xfrm>
            <a:off x="6886575" y="1435100"/>
            <a:ext cx="4826000" cy="134620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新增</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p:txBody>
      </p:sp>
      <p:sp>
        <p:nvSpPr>
          <p:cNvPr id="8197" name="TextBox 79"/>
          <p:cNvSpPr txBox="1">
            <a:spLocks noChangeArrowheads="1"/>
          </p:cNvSpPr>
          <p:nvPr>
            <p:custDataLst>
              <p:tags r:id="rId6"/>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7"/>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60499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第三章  </a:t>
            </a:r>
            <a:r>
              <a:rPr kumimoji="0" lang="zh-CN" altLang="en-US" sz="2400" b="1" u="sng"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基于抗体的</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新发感染检测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8" name="Rectangle 30"/>
          <p:cNvSpPr/>
          <p:nvPr/>
        </p:nvSpPr>
        <p:spPr bwMode="auto">
          <a:xfrm>
            <a:off x="76200" y="1412875"/>
            <a:ext cx="835025" cy="101473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2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实验室要求</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3" name="内容占位符 2"/>
          <p:cNvSpPr txBox="1"/>
          <p:nvPr>
            <p:custDataLst>
              <p:tags r:id="rId8"/>
            </p:custDataLst>
          </p:nvPr>
        </p:nvSpPr>
        <p:spPr>
          <a:xfrm>
            <a:off x="1054100" y="2997200"/>
            <a:ext cx="5400675" cy="352742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4.3.2  </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注意事项</a:t>
            </a:r>
            <a:endPar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4.3.2.2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如果同一人在</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年</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以内出现两份或两份以上确认阳性样本，应将第一份样本纳入新发感染检测</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，后续样本不进行新发感染检测</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4.4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实验操作</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、结果处理和解释</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628650" algn="l"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实验操作、结果处理和解释以试剂盒说明书为准。</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以下介绍</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限制性抗原亲和力酶联免疫方法的检测结果处理和解释。</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4" name="内容占位符 2"/>
          <p:cNvSpPr txBox="1"/>
          <p:nvPr>
            <p:custDataLst>
              <p:tags r:id="rId9"/>
            </p:custDataLst>
          </p:nvPr>
        </p:nvSpPr>
        <p:spPr>
          <a:xfrm>
            <a:off x="6858319" y="2996952"/>
            <a:ext cx="4825281" cy="3528392"/>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5.3.2.1/2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如果同一人在六个月以内出现两份或两份以上确认阳性样品，将第一份样品纳入新发感染检测。（放在了</a:t>
            </a:r>
            <a:r>
              <a:rPr kumimoji="0" lang="zh-CN" altLang="en-US" sz="2400" b="0" i="0" u="sng"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注意事项</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5.3.3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相关</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要求</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（注意</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事项）</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5.4.2 BED-CEIA</a:t>
            </a:r>
            <a:r>
              <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方法</a:t>
            </a:r>
            <a:endPar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8255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5.5 </a:t>
            </a:r>
            <a:r>
              <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数据分析</a:t>
            </a:r>
            <a:endPar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5" name="Rectangle 30"/>
          <p:cNvSpPr/>
          <p:nvPr>
            <p:custDataLst>
              <p:tags r:id="rId10"/>
            </p:custDataLst>
          </p:nvPr>
        </p:nvSpPr>
        <p:spPr bwMode="auto">
          <a:xfrm>
            <a:off x="76200" y="3414713"/>
            <a:ext cx="835025" cy="255333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a:t>
            </a: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、新发感染检测方法</a:t>
            </a:r>
            <a:r>
              <a:rPr kumimoji="0" lang="zh-CN" altLang="en-US" sz="20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和检测要点</a:t>
            </a:r>
            <a:endParaRPr kumimoji="0" lang="zh-CN" altLang="en-US" sz="20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11"/>
    </p:custData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481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第四章  </a:t>
            </a:r>
            <a:r>
              <a:rPr kumimoji="0" lang="en-US" altLang="zh-CN" sz="2400" b="1" u="sng"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核酸检测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48974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核酸检测可用于</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感染诊断、</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血液筛查</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病程评估</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及抗病毒治疗效果监测。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2.1.1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作为补充试验：用于筛查试验有反应但抗体确证试验不确定</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或阴性样本</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的判定；对筛查试验有反应但抗体确证试验不确定或阴性的疑似艾滋病晚期患者需将核酸检测、临床病史和</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CD4+T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淋巴细胞计数检测结果综合判断。</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对于抗体筛查试验阴性但免疫功能低下者，也可进行核酸检测，结合临床综合判断。</a:t>
            </a:r>
            <a:endPar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7294" y="1484784"/>
            <a:ext cx="4825281" cy="4896544"/>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3.3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病程监控及预测</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3.4  </a:t>
            </a:r>
            <a:r>
              <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耐药性监测</a:t>
            </a:r>
            <a:endPar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3.1.2  HIV-1</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感染补充试验及急性期和晚期感染者的诊断</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6286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核酸检测作为补充实验可用于</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感染诊断，包括抗体复检试验有反应和抗体补充试验不确定样本的判定；急性期和晚期感染者的诊断。</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34824" name="Rectangle 30"/>
          <p:cNvSpPr/>
          <p:nvPr/>
        </p:nvSpPr>
        <p:spPr>
          <a:xfrm>
            <a:off x="119063" y="2276475"/>
            <a:ext cx="647700" cy="3046095"/>
          </a:xfrm>
          <a:prstGeom prst="rect">
            <a:avLst/>
          </a:prstGeom>
          <a:solidFill>
            <a:srgbClr val="FFFF00"/>
          </a:solidFill>
          <a:ln w="9525">
            <a:noFill/>
          </a:ln>
        </p:spPr>
        <p:txBody>
          <a:bodyPr>
            <a:spAutoFit/>
          </a:bodyPr>
          <a:p>
            <a:pPr algn="ctr"/>
            <a:r>
              <a:rPr lang="en-US" altLang="zh-CN" sz="2400" b="1" dirty="0">
                <a:solidFill>
                  <a:srgbClr val="595959"/>
                </a:solidFill>
                <a:latin typeface="微软雅黑" panose="020B0503020204020204" charset="-122"/>
                <a:ea typeface="汉仪正圆-55W" panose="00020600040101010101" charset="-122"/>
                <a:cs typeface="微软雅黑" panose="020B0503020204020204" charset="-122"/>
                <a:sym typeface="+mn-lt"/>
              </a:rPr>
              <a:t>2</a:t>
            </a:r>
            <a:endParaRPr lang="en-US" altLang="zh-CN" sz="2400" b="1" dirty="0">
              <a:solidFill>
                <a:srgbClr val="595959"/>
              </a:solidFill>
              <a:latin typeface="微软雅黑" panose="020B0503020204020204" charset="-122"/>
              <a:ea typeface="汉仪正圆-55W" panose="00020600040101010101" charset="-122"/>
              <a:cs typeface="微软雅黑" panose="020B0503020204020204" charset="-122"/>
              <a:sym typeface="+mn-lt"/>
            </a:endParaRPr>
          </a:p>
          <a:p>
            <a:pPr algn="ctr"/>
            <a:r>
              <a:rPr lang="zh-CN" altLang="en-US" sz="2400" b="1" dirty="0">
                <a:solidFill>
                  <a:srgbClr val="595959"/>
                </a:solidFill>
                <a:latin typeface="微软雅黑" panose="020B0503020204020204" charset="-122"/>
                <a:ea typeface="汉仪正圆-55W" panose="00020600040101010101" charset="-122"/>
                <a:cs typeface="微软雅黑" panose="020B0503020204020204" charset="-122"/>
                <a:sym typeface="+mn-lt"/>
              </a:rPr>
              <a:t>核酸检测的意义</a:t>
            </a:r>
            <a:endParaRPr lang="zh-CN" altLang="en-US" sz="2400" b="1" dirty="0">
              <a:solidFill>
                <a:srgbClr val="595959"/>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584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第四章  </a:t>
            </a:r>
            <a:r>
              <a:rPr kumimoji="0" lang="en-US" altLang="zh-CN" sz="2400" b="1" u="sng"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核酸检测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22350" y="2143125"/>
            <a:ext cx="5400675" cy="4445000"/>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2.1.2  </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急性期诊断：对近期有明确流行病学史的个体，</a:t>
            </a:r>
            <a:r>
              <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2.1.3  </a:t>
            </a:r>
            <a:r>
              <a:rPr kumimoji="0" lang="en-US" altLang="zh-CN" sz="2400" b="1"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暴露</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婴儿感染早期诊断</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2.3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抗病毒治疗效果监测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535305" algn="l"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，如适时重复检测病毒载量，没有低于检测限，需要考虑治疗是否失败。此外，</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HIV-1DNA</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定量检测可判定</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储存库含量，可更准确预测</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传播风险和病程进展。</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HIV-1 DNA</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定量高者，传播风险的可能性高，病程进展快而严重，</a:t>
            </a: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DNA</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定量测定为进一步疗效评价提供新的技术手段</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7294" y="2143116"/>
            <a:ext cx="4825281" cy="438222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3.1.1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婴儿感染早期诊断</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后面内容为新增</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35848" name="Rectangle 30"/>
          <p:cNvSpPr/>
          <p:nvPr/>
        </p:nvSpPr>
        <p:spPr>
          <a:xfrm>
            <a:off x="119063" y="2498725"/>
            <a:ext cx="647700" cy="3046095"/>
          </a:xfrm>
          <a:prstGeom prst="rect">
            <a:avLst/>
          </a:prstGeom>
          <a:solidFill>
            <a:srgbClr val="FFFF00"/>
          </a:solidFill>
          <a:ln w="9525">
            <a:noFill/>
          </a:ln>
        </p:spPr>
        <p:txBody>
          <a:bodyPr>
            <a:spAutoFit/>
          </a:bodyPr>
          <a:p>
            <a:pPr algn="ctr"/>
            <a:r>
              <a:rPr lang="en-US" altLang="zh-CN" sz="2400" b="1" dirty="0">
                <a:solidFill>
                  <a:srgbClr val="595959"/>
                </a:solidFill>
                <a:latin typeface="微软雅黑" panose="020B0503020204020204" charset="-122"/>
                <a:ea typeface="汉仪正圆-55W" panose="00020600040101010101" charset="-122"/>
                <a:cs typeface="微软雅黑" panose="020B0503020204020204" charset="-122"/>
                <a:sym typeface="+mn-lt"/>
              </a:rPr>
              <a:t>2</a:t>
            </a:r>
            <a:endParaRPr lang="en-US" altLang="zh-CN" sz="2400" b="1" dirty="0">
              <a:solidFill>
                <a:srgbClr val="595959"/>
              </a:solidFill>
              <a:latin typeface="微软雅黑" panose="020B0503020204020204" charset="-122"/>
              <a:ea typeface="汉仪正圆-55W" panose="00020600040101010101" charset="-122"/>
              <a:cs typeface="微软雅黑" panose="020B0503020204020204" charset="-122"/>
              <a:sym typeface="+mn-lt"/>
            </a:endParaRPr>
          </a:p>
          <a:p>
            <a:pPr algn="ctr"/>
            <a:r>
              <a:rPr lang="zh-CN" altLang="en-US" sz="2400" b="1" dirty="0">
                <a:solidFill>
                  <a:srgbClr val="595959"/>
                </a:solidFill>
                <a:latin typeface="微软雅黑" panose="020B0503020204020204" charset="-122"/>
                <a:ea typeface="汉仪正圆-55W" panose="00020600040101010101" charset="-122"/>
                <a:cs typeface="微软雅黑" panose="020B0503020204020204" charset="-122"/>
                <a:sym typeface="+mn-lt"/>
              </a:rPr>
              <a:t>核酸检测的意义</a:t>
            </a:r>
            <a:endParaRPr lang="zh-CN" altLang="en-US" sz="2400" b="1" dirty="0">
              <a:solidFill>
                <a:srgbClr val="595959"/>
              </a:solidFill>
              <a:latin typeface="微软雅黑" panose="020B0503020204020204" charset="-122"/>
              <a:ea typeface="汉仪正圆-55W" panose="00020600040101010101" charset="-122"/>
              <a:cs typeface="微软雅黑" panose="020B0503020204020204" charset="-122"/>
              <a:sym typeface="+mn-lt"/>
            </a:endParaRPr>
          </a:p>
        </p:txBody>
      </p:sp>
      <p:sp>
        <p:nvSpPr>
          <p:cNvPr id="12" name="圆角矩形标注 11"/>
          <p:cNvSpPr/>
          <p:nvPr>
            <p:custDataLst>
              <p:tags r:id="rId8"/>
            </p:custDataLst>
          </p:nvPr>
        </p:nvSpPr>
        <p:spPr>
          <a:xfrm>
            <a:off x="2308225" y="1285875"/>
            <a:ext cx="4502150" cy="504825"/>
          </a:xfrm>
          <a:prstGeom prst="wedgeRoundRectCallout">
            <a:avLst>
              <a:gd name="adj1" fmla="val -47124"/>
              <a:gd name="adj2" fmla="val 117299"/>
              <a:gd name="adj3" fmla="val 16667"/>
            </a:avLst>
          </a:prstGeom>
          <a:solidFill>
            <a:srgbClr val="FFFF0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mn-ea"/>
                <a:sym typeface="+mn-lt"/>
              </a:rPr>
              <a:t>急性期诊断单列出来更详细描述</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mn-ea"/>
              <a:sym typeface="+mn-lt"/>
            </a:endParaRPr>
          </a:p>
        </p:txBody>
      </p:sp>
    </p:spTree>
    <p:custDataLst>
      <p:tags r:id="rId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pc="0" noProof="0" dirty="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2.1.3  HIV-1暴露婴儿感染早期诊断</a:t>
            </a:r>
            <a:endParaRPr lang="en-US" altLang="zh-CN" spc="0" noProof="0" dirty="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pc="0" noProof="0" dirty="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HIV-1感染母亲所生小于18个月龄的婴儿，不同时间的两次HIV-1</a:t>
            </a:r>
            <a:r>
              <a:rPr lang="en-US" altLang="zh-CN" spc="0" noProof="0" dirty="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核酸检测均为阳性即可作出诊断。18个月龄以上儿童诊断与成人相同。（图4等与</a:t>
            </a:r>
            <a:r>
              <a:rPr lang="en-US" altLang="zh-CN" spc="0" noProof="0" dirty="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图14是不一样的，后面讲）</a:t>
            </a:r>
            <a:endParaRPr lang="en-US" altLang="zh-CN" spc="0" noProof="0" dirty="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36868"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789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第四章  </a:t>
            </a:r>
            <a:r>
              <a:rPr kumimoji="0" lang="en-US" altLang="zh-CN" sz="2400" b="1" u="sng"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核酸检测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1439863"/>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3.2  </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实验室人员和要求</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Arial" panose="020B0604020202020204" pitchFamily="34" charset="0"/>
              <a:buNone/>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接受过市级以上的实验操作技术培训及</a:t>
            </a: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相关技术设备及检测产品提供商的</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培训，</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6575" y="1484313"/>
            <a:ext cx="4826000" cy="1439863"/>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实验室人员和要求</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6286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接受过省、市级以上的实验操作技术培训及</a:t>
            </a:r>
            <a:r>
              <a:rPr kumimoji="0" lang="zh-CN" altLang="en-US" sz="2400" b="1"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厂家的</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培训，</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nvSpPr>
        <p:spPr bwMode="auto">
          <a:xfrm>
            <a:off x="119063" y="1557338"/>
            <a:ext cx="863600" cy="107632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3  </a:t>
            </a:r>
            <a:r>
              <a:rPr kumimoji="0" lang="en-US" altLang="zh-CN"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核酸检测实验室要求</a:t>
            </a:r>
            <a:endPar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3" name="内容占位符 2"/>
          <p:cNvSpPr txBox="1"/>
          <p:nvPr>
            <p:custDataLst>
              <p:tags r:id="rId8"/>
            </p:custDataLst>
          </p:nvPr>
        </p:nvSpPr>
        <p:spPr>
          <a:xfrm>
            <a:off x="1054100" y="3141663"/>
            <a:ext cx="5400675" cy="3382963"/>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4.1  HIV-1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核酸定性检测</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4.1.1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方法：</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核酸定性检测包括</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RNA</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检测和</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DNA</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检测。</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RNA</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检测主要是检测血浆或血清中的</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RNA</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DNA</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检测主要是检测全血、干血斑或组织细胞中的前病毒</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DNA</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或总核酸。</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二者相比，</a:t>
            </a:r>
            <a:r>
              <a:rPr kumimoji="0" lang="en-US" altLang="zh-CN"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HIV-1 DNA</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检测的稳定性更好。</a:t>
            </a:r>
            <a:endPar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9"/>
            </p:custDataLst>
          </p:nvPr>
        </p:nvSpPr>
        <p:spPr>
          <a:xfrm>
            <a:off x="6886575" y="3141663"/>
            <a:ext cx="4826000" cy="3382963"/>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5.1.2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方法：血浆、血清、组织器官或血液制品等可用于检测</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HIV-1RNA</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和</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DNA</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DBS</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可用于检测</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RNA/DNA</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5" name="Rectangle 30"/>
          <p:cNvSpPr/>
          <p:nvPr/>
        </p:nvSpPr>
        <p:spPr bwMode="auto">
          <a:xfrm>
            <a:off x="119063" y="3213100"/>
            <a:ext cx="863600" cy="132207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4  HIV-1</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核酸检测方法及程序</a:t>
            </a:r>
            <a:endPar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1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891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第四章  </a:t>
            </a:r>
            <a:r>
              <a:rPr kumimoji="0" lang="en-US" altLang="zh-CN" sz="2400" b="1" u="sng"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核酸检测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6"/>
            </p:custDataLst>
          </p:nvPr>
        </p:nvSpPr>
        <p:spPr>
          <a:xfrm>
            <a:off x="1054100" y="1412875"/>
            <a:ext cx="5400675" cy="5111750"/>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4.2  HIV-1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核酸定量检测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4.2.1.1  RNA</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检测</a:t>
            </a:r>
            <a:endPar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4.2.1.2  DNA</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检测</a:t>
            </a:r>
            <a:endPar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4.2.3  </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结果判定与报告</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Arial" panose="020B0604020202020204" pitchFamily="34" charset="0"/>
              <a:buNone/>
              <a:tabLst>
                <a:tab pos="273050" algn="l"/>
              </a:tabLst>
              <a:defRPr/>
            </a:pP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检测值小于检测下线，报告低于检测限。对于暴露前或暴露后预防用药的个体，</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检测值低于最低检测限不能排除</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感染，</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需要根据流行病学史、临床表现和实验室其他相关指标进行综合判断。</a:t>
            </a:r>
            <a:endParaRPr kumimoji="0" lang="en-US"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4.3.1.6  </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制备阳性</a:t>
            </a:r>
            <a:r>
              <a:rPr kumimoji="0" lang="zh-CN" altLang="zh-CN"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集合</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外部质控品：从</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9</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份</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抗体且核酸阴性样本和</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份</a:t>
            </a:r>
            <a:r>
              <a:rPr kumimoji="0" lang="zh-CN" altLang="zh-CN" sz="2400" b="1" i="0" u="none" strike="noStrike" kern="1200" cap="none" spc="0" normalizeH="0" baseline="0" noProof="0" dirty="0" smtClean="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至少含</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有浓度为</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10</a:t>
            </a:r>
            <a:r>
              <a:rPr kumimoji="0" lang="en-US" altLang="zh-CN" sz="2400" b="0" i="0" u="none" strike="noStrike" kern="1200" cap="none" spc="0" normalizeH="0" baseline="3000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4</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CPs/ml HIV-1RNA</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的阳性样本中，</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7"/>
            </p:custDataLst>
          </p:nvPr>
        </p:nvSpPr>
        <p:spPr>
          <a:xfrm>
            <a:off x="6886575" y="1412875"/>
            <a:ext cx="4826000" cy="511175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lnSpcReduction="10000"/>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未提及</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RNA/DNA</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，内容是</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RNA</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5.3.1.6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制备阳性集合外部质控品：从</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9</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份</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抗体和核酸阴性样品和一份至少含有</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 RNA10</a:t>
            </a:r>
            <a:r>
              <a:rPr kumimoji="0" lang="en-US" altLang="zh-CN" sz="2400" b="0" i="0" u="none" strike="noStrike" kern="1200" cap="none" spc="0" normalizeH="0" baseline="3000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CPs /</a:t>
            </a:r>
            <a:r>
              <a:rPr kumimoji="0" lang="en-US" altLang="zh-CN" sz="24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mL</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阳性样品中，</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5" name="Rectangle 30"/>
          <p:cNvSpPr/>
          <p:nvPr/>
        </p:nvSpPr>
        <p:spPr bwMode="auto">
          <a:xfrm>
            <a:off x="119063" y="2695575"/>
            <a:ext cx="863600" cy="224536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4  HIV-1</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核酸检测方法及程序</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993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第四章  </a:t>
            </a:r>
            <a:r>
              <a:rPr kumimoji="0" lang="en-US" altLang="zh-CN" sz="2400" b="1" u="sng"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核酸检测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6"/>
            </p:custDataLst>
          </p:nvPr>
        </p:nvSpPr>
        <p:spPr>
          <a:xfrm>
            <a:off x="1054100" y="1412875"/>
            <a:ext cx="5400675" cy="5111750"/>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4.3.2.3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用</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病毒载量方法检测所有组成阳性二级集合样本的</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10</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份单个样本，确定核酸阳性的单个样本。</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4.4</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核酸即时检测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auto" latinLnBrk="0" hangingPunct="1">
              <a:lnSpc>
                <a:spcPct val="90000"/>
              </a:lnSpc>
              <a:spcBef>
                <a:spcPts val="0"/>
              </a:spcBef>
              <a:spcAft>
                <a:spcPts val="0"/>
              </a:spcAft>
              <a:buClrTx/>
              <a:buSzTx/>
              <a:buFont typeface="Arial" panose="020B0604020202020204" pitchFamily="34" charset="0"/>
              <a:buNone/>
              <a:tabLst>
                <a:tab pos="273050" algn="l"/>
              </a:tabLst>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核酸即时检测是</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在床旁、现场或者急诊进行的，</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能快速获得检测结果的一类检测方法。</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7"/>
            </p:custDataLst>
          </p:nvPr>
        </p:nvSpPr>
        <p:spPr>
          <a:xfrm>
            <a:off x="6886575" y="1412875"/>
            <a:ext cx="4826000" cy="511175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5.3.2.3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用</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 </a:t>
            </a:r>
            <a:r>
              <a:rPr kumimoji="0" lang="en-US" altLang="zh-CN"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RNA RT-PCR</a:t>
            </a:r>
            <a:r>
              <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标准检测方法</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检测所有组成阳性二级集合样品的的</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10</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份单个样品，确定核酸阳性的单个样品。</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5.4</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核酸即时检测</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6286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核酸即时检测是在发病或者发生事件的地点进行检测，能快速获得检测结果</a:t>
            </a:r>
            <a:r>
              <a:rPr kumimoji="0" lang="zh-CN" altLang="en-US" sz="24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并及时反馈一线医务人员</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的一类检测方法。</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5" name="Rectangle 30"/>
          <p:cNvSpPr/>
          <p:nvPr/>
        </p:nvSpPr>
        <p:spPr bwMode="auto">
          <a:xfrm>
            <a:off x="119063" y="2695575"/>
            <a:ext cx="863600" cy="224536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4  HIV-1</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核酸检测方法及程序</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4096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custDataLst>
              <p:tags r:id="rId4"/>
            </p:custDataLst>
          </p:nvPr>
        </p:nvSpPr>
        <p:spPr bwMode="auto">
          <a:xfrm>
            <a:off x="477838" y="2781300"/>
            <a:ext cx="1441450" cy="82994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新增图</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2 </a:t>
            </a:r>
            <a:endPar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总流程图</a:t>
            </a:r>
            <a:endPar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40965" name="图片 1" descr="QQ截图20200623111016.jpg"/>
          <p:cNvPicPr>
            <a:picLocks noChangeAspect="1"/>
          </p:cNvPicPr>
          <p:nvPr/>
        </p:nvPicPr>
        <p:blipFill>
          <a:blip r:embed="rId5"/>
          <a:stretch>
            <a:fillRect/>
          </a:stretch>
        </p:blipFill>
        <p:spPr>
          <a:xfrm>
            <a:off x="2278063" y="731838"/>
            <a:ext cx="9669462" cy="5965825"/>
          </a:xfrm>
          <a:prstGeom prst="rect">
            <a:avLst/>
          </a:prstGeom>
          <a:noFill/>
          <a:ln w="9525">
            <a:noFill/>
          </a:ln>
        </p:spPr>
      </p:pic>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4198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custDataLst>
              <p:tags r:id="rId4"/>
            </p:custDataLst>
          </p:nvPr>
        </p:nvSpPr>
        <p:spPr bwMode="auto">
          <a:xfrm>
            <a:off x="477838" y="2781300"/>
            <a:ext cx="1441450" cy="11988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新增</a:t>
            </a:r>
            <a:r>
              <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 </a:t>
            </a:r>
            <a:endParaRPr kumimoji="0" lang="en-US" altLang="zh-CN"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特定条件确证实验</a:t>
            </a:r>
            <a:endParaRPr kumimoji="0" lang="zh-CN" altLang="en-US" sz="24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41989" name="图片 1" descr="QQ截图20200623111117.jpg"/>
          <p:cNvPicPr>
            <a:picLocks noChangeAspect="1"/>
          </p:cNvPicPr>
          <p:nvPr/>
        </p:nvPicPr>
        <p:blipFill>
          <a:blip r:embed="rId5"/>
          <a:stretch>
            <a:fillRect/>
          </a:stretch>
        </p:blipFill>
        <p:spPr>
          <a:xfrm>
            <a:off x="2062163" y="981075"/>
            <a:ext cx="10128250" cy="5876925"/>
          </a:xfrm>
          <a:prstGeom prst="rect">
            <a:avLst/>
          </a:prstGeom>
          <a:noFill/>
          <a:ln w="9525">
            <a:noFill/>
          </a:ln>
        </p:spPr>
      </p:pic>
    </p:spTree>
    <p:custDataLst>
      <p:tags r:id="rId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4301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2711450" y="6280150"/>
            <a:ext cx="6624638" cy="46037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4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抗体检测试剂的筛查检测流程</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43013" name="Picture 2"/>
          <p:cNvPicPr>
            <a:picLocks noChangeAspect="1"/>
          </p:cNvPicPr>
          <p:nvPr/>
        </p:nvPicPr>
        <p:blipFill>
          <a:blip r:embed="rId4"/>
          <a:stretch>
            <a:fillRect/>
          </a:stretch>
        </p:blipFill>
        <p:spPr>
          <a:xfrm>
            <a:off x="0" y="912813"/>
            <a:ext cx="6167438" cy="5233987"/>
          </a:xfrm>
          <a:prstGeom prst="rect">
            <a:avLst/>
          </a:prstGeom>
          <a:noFill/>
          <a:ln w="9525">
            <a:noFill/>
          </a:ln>
        </p:spPr>
      </p:pic>
      <p:pic>
        <p:nvPicPr>
          <p:cNvPr id="43014" name="Picture 4"/>
          <p:cNvPicPr>
            <a:picLocks noChangeAspect="1"/>
          </p:cNvPicPr>
          <p:nvPr/>
        </p:nvPicPr>
        <p:blipFill>
          <a:blip r:embed="rId5"/>
          <a:stretch>
            <a:fillRect/>
          </a:stretch>
        </p:blipFill>
        <p:spPr>
          <a:xfrm>
            <a:off x="6238875" y="820738"/>
            <a:ext cx="5951538" cy="5411787"/>
          </a:xfrm>
          <a:prstGeom prst="rect">
            <a:avLst/>
          </a:prstGeom>
          <a:noFill/>
          <a:ln w="9525">
            <a:noFill/>
          </a:ln>
        </p:spPr>
      </p:pic>
      <p:sp>
        <p:nvSpPr>
          <p:cNvPr id="43015" name="Oval 6"/>
          <p:cNvSpPr/>
          <p:nvPr/>
        </p:nvSpPr>
        <p:spPr>
          <a:xfrm>
            <a:off x="9263063" y="908050"/>
            <a:ext cx="1008062" cy="5762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43016" name="Oval 6"/>
          <p:cNvSpPr/>
          <p:nvPr/>
        </p:nvSpPr>
        <p:spPr>
          <a:xfrm>
            <a:off x="2854325" y="981075"/>
            <a:ext cx="1368425" cy="5762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43017" name="Oval 6"/>
          <p:cNvSpPr/>
          <p:nvPr/>
        </p:nvSpPr>
        <p:spPr>
          <a:xfrm>
            <a:off x="7535863" y="2492375"/>
            <a:ext cx="1008062" cy="5762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43018" name="Oval 6"/>
          <p:cNvSpPr/>
          <p:nvPr/>
        </p:nvSpPr>
        <p:spPr>
          <a:xfrm>
            <a:off x="1919288" y="2492375"/>
            <a:ext cx="1008062" cy="5762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4" name="TextBox 79"/>
          <p:cNvSpPr txBox="1">
            <a:spLocks noChangeArrowheads="1"/>
          </p:cNvSpPr>
          <p:nvPr>
            <p:custDataLst>
              <p:tags r:id="rId6"/>
            </p:custDataLst>
          </p:nvPr>
        </p:nvSpPr>
        <p:spPr bwMode="auto">
          <a:xfrm>
            <a:off x="334963" y="981075"/>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6" name="TextBox 79"/>
          <p:cNvSpPr txBox="1">
            <a:spLocks noChangeArrowheads="1"/>
          </p:cNvSpPr>
          <p:nvPr>
            <p:custDataLst>
              <p:tags r:id="rId7"/>
            </p:custDataLst>
          </p:nvPr>
        </p:nvSpPr>
        <p:spPr bwMode="auto">
          <a:xfrm>
            <a:off x="6959600" y="10525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0" name="文本框 99"/>
          <p:cNvSpPr txBox="1"/>
          <p:nvPr/>
        </p:nvSpPr>
        <p:spPr>
          <a:xfrm>
            <a:off x="694690" y="1052830"/>
            <a:ext cx="10615930" cy="3538220"/>
          </a:xfrm>
          <a:prstGeom prst="rect">
            <a:avLst/>
          </a:prstGeom>
          <a:noFill/>
          <a:ln w="9525">
            <a:noFill/>
          </a:ln>
        </p:spPr>
        <p:txBody>
          <a:bodyPr wrap="square">
            <a:spAutoFit/>
          </a:bodyPr>
          <a:p>
            <a:r>
              <a:rPr lang="en-US" sz="1600">
                <a:solidFill>
                  <a:srgbClr val="000000"/>
                </a:solidFill>
                <a:latin typeface="微软雅黑" panose="020B0503020204020204" charset="-122"/>
                <a:ea typeface="汉仪正圆-55W" panose="00020600040101010101" charset="-122"/>
                <a:cs typeface="微软雅黑" panose="020B0503020204020204" charset="-122"/>
              </a:rPr>
              <a:t> </a:t>
            </a:r>
            <a:r>
              <a:rPr lang="zh-CN" sz="2800">
                <a:solidFill>
                  <a:srgbClr val="000000"/>
                </a:solidFill>
                <a:latin typeface="微软雅黑" panose="020B0503020204020204" charset="-122"/>
                <a:ea typeface="汉仪正圆-55W" panose="00020600040101010101" charset="-122"/>
                <a:cs typeface="微软雅黑" panose="020B0503020204020204" charset="-122"/>
              </a:rPr>
              <a:t>2020版技术规范主要对以下几个方面内容进行了修订、增补和完善：</a:t>
            </a:r>
            <a:endParaRPr lang="zh-CN" sz="2800">
              <a:solidFill>
                <a:srgbClr val="000000"/>
              </a:solidFill>
              <a:latin typeface="微软雅黑" panose="020B0503020204020204" charset="-122"/>
              <a:ea typeface="汉仪正圆-55W" panose="00020600040101010101" charset="-122"/>
              <a:cs typeface="微软雅黑" panose="020B0503020204020204" charset="-122"/>
            </a:endParaRPr>
          </a:p>
          <a:p>
            <a:r>
              <a:rPr lang="zh-CN" sz="2800">
                <a:solidFill>
                  <a:srgbClr val="000000"/>
                </a:solidFill>
                <a:latin typeface="微软雅黑" panose="020B0503020204020204" charset="-122"/>
                <a:ea typeface="汉仪正圆-55W" panose="00020600040101010101" charset="-122"/>
                <a:cs typeface="微软雅黑" panose="020B0503020204020204" charset="-122"/>
              </a:rPr>
              <a:t>（1）新增了检测总流程图、检测样本类型、自我检测及传递检测流程、输入性抗体核酸检测及流程及HIV-2核酸检测；</a:t>
            </a:r>
            <a:endParaRPr lang="zh-CN" sz="2800">
              <a:solidFill>
                <a:srgbClr val="000000"/>
              </a:solidFill>
              <a:latin typeface="微软雅黑" panose="020B0503020204020204" charset="-122"/>
              <a:ea typeface="汉仪正圆-55W" panose="00020600040101010101" charset="-122"/>
              <a:cs typeface="微软雅黑" panose="020B0503020204020204" charset="-122"/>
            </a:endParaRPr>
          </a:p>
          <a:p>
            <a:r>
              <a:rPr lang="zh-CN" sz="2800">
                <a:solidFill>
                  <a:srgbClr val="000000"/>
                </a:solidFill>
                <a:latin typeface="微软雅黑" panose="020B0503020204020204" charset="-122"/>
                <a:ea typeface="汉仪正圆-55W" panose="00020600040101010101" charset="-122"/>
                <a:cs typeface="微软雅黑" panose="020B0503020204020204" charset="-122"/>
              </a:rPr>
              <a:t>（2）优化了抗体检测流程和不确定结果的随访要求；</a:t>
            </a:r>
            <a:endParaRPr lang="zh-CN" sz="2800">
              <a:solidFill>
                <a:srgbClr val="000000"/>
              </a:solidFill>
              <a:latin typeface="微软雅黑" panose="020B0503020204020204" charset="-122"/>
              <a:ea typeface="汉仪正圆-55W" panose="00020600040101010101" charset="-122"/>
              <a:cs typeface="微软雅黑" panose="020B0503020204020204" charset="-122"/>
            </a:endParaRPr>
          </a:p>
          <a:p>
            <a:r>
              <a:rPr lang="zh-CN" sz="2800">
                <a:solidFill>
                  <a:srgbClr val="000000"/>
                </a:solidFill>
                <a:latin typeface="微软雅黑" panose="020B0503020204020204" charset="-122"/>
                <a:ea typeface="汉仪正圆-55W" panose="00020600040101010101" charset="-122"/>
                <a:cs typeface="微软雅黑" panose="020B0503020204020204" charset="-122"/>
              </a:rPr>
              <a:t>（3）强化了核酸检测的诊断价值和生物安全；</a:t>
            </a:r>
            <a:endParaRPr lang="zh-CN" sz="2800">
              <a:solidFill>
                <a:srgbClr val="000000"/>
              </a:solidFill>
              <a:latin typeface="微软雅黑" panose="020B0503020204020204" charset="-122"/>
              <a:ea typeface="汉仪正圆-55W" panose="00020600040101010101" charset="-122"/>
              <a:cs typeface="微软雅黑" panose="020B0503020204020204" charset="-122"/>
            </a:endParaRPr>
          </a:p>
          <a:p>
            <a:r>
              <a:rPr lang="zh-CN" sz="2800">
                <a:solidFill>
                  <a:srgbClr val="000000"/>
                </a:solidFill>
                <a:latin typeface="微软雅黑" panose="020B0503020204020204" charset="-122"/>
                <a:ea typeface="汉仪正圆-55W" panose="00020600040101010101" charset="-122"/>
                <a:cs typeface="微软雅黑" panose="020B0503020204020204" charset="-122"/>
              </a:rPr>
              <a:t>（4）完善了新发感染检测策略、核酸检测策略及婴幼儿诊断 、各类检测报告。</a:t>
            </a:r>
            <a:endParaRPr lang="zh-CN" altLang="en-US" sz="2800">
              <a:solidFill>
                <a:srgbClr val="000000"/>
              </a:solidFill>
              <a:latin typeface="微软雅黑" panose="020B0503020204020204" charset="-122"/>
              <a:ea typeface="汉仪正圆-55W" panose="00020600040101010101" charset="-122"/>
              <a:cs typeface="微软雅黑" panose="020B0503020204020204" charset="-122"/>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4403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2711450" y="6280150"/>
            <a:ext cx="6624638" cy="46037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4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抗体检测试剂的筛查检测流程</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44037" name="Picture 2"/>
          <p:cNvPicPr>
            <a:picLocks noChangeAspect="1"/>
          </p:cNvPicPr>
          <p:nvPr/>
        </p:nvPicPr>
        <p:blipFill>
          <a:blip r:embed="rId4"/>
          <a:stretch>
            <a:fillRect/>
          </a:stretch>
        </p:blipFill>
        <p:spPr>
          <a:xfrm>
            <a:off x="0" y="912813"/>
            <a:ext cx="6167438" cy="5233987"/>
          </a:xfrm>
          <a:prstGeom prst="rect">
            <a:avLst/>
          </a:prstGeom>
          <a:noFill/>
          <a:ln w="9525">
            <a:noFill/>
          </a:ln>
        </p:spPr>
      </p:pic>
      <p:sp>
        <p:nvSpPr>
          <p:cNvPr id="44038" name="Oval 6"/>
          <p:cNvSpPr/>
          <p:nvPr/>
        </p:nvSpPr>
        <p:spPr>
          <a:xfrm>
            <a:off x="2098675" y="2492375"/>
            <a:ext cx="2628900" cy="5762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4" name="TextBox 79"/>
          <p:cNvSpPr txBox="1">
            <a:spLocks noChangeArrowheads="1"/>
          </p:cNvSpPr>
          <p:nvPr>
            <p:custDataLst>
              <p:tags r:id="rId5"/>
            </p:custDataLst>
          </p:nvPr>
        </p:nvSpPr>
        <p:spPr bwMode="auto">
          <a:xfrm>
            <a:off x="334963" y="981075"/>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44040" name="Rectangle 6"/>
          <p:cNvSpPr/>
          <p:nvPr>
            <p:custDataLst>
              <p:tags r:id="rId6"/>
            </p:custDataLst>
          </p:nvPr>
        </p:nvSpPr>
        <p:spPr>
          <a:xfrm>
            <a:off x="0" y="5746750"/>
            <a:ext cx="6024563" cy="419100"/>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4813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2711450" y="6280150"/>
            <a:ext cx="6624638" cy="46037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4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抗体检测试剂的筛查检测流程</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48133" name="Picture 2"/>
          <p:cNvPicPr>
            <a:picLocks noChangeAspect="1"/>
          </p:cNvPicPr>
          <p:nvPr/>
        </p:nvPicPr>
        <p:blipFill>
          <a:blip r:embed="rId4"/>
          <a:stretch>
            <a:fillRect/>
          </a:stretch>
        </p:blipFill>
        <p:spPr>
          <a:xfrm>
            <a:off x="0" y="912813"/>
            <a:ext cx="6167438" cy="5233987"/>
          </a:xfrm>
          <a:prstGeom prst="rect">
            <a:avLst/>
          </a:prstGeom>
          <a:noFill/>
          <a:ln w="9525">
            <a:noFill/>
          </a:ln>
        </p:spPr>
      </p:pic>
      <p:sp>
        <p:nvSpPr>
          <p:cNvPr id="48134" name="Oval 6"/>
          <p:cNvSpPr/>
          <p:nvPr/>
        </p:nvSpPr>
        <p:spPr>
          <a:xfrm>
            <a:off x="3719513" y="5661025"/>
            <a:ext cx="2374900" cy="5762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4" name="TextBox 79"/>
          <p:cNvSpPr txBox="1">
            <a:spLocks noChangeArrowheads="1"/>
          </p:cNvSpPr>
          <p:nvPr>
            <p:custDataLst>
              <p:tags r:id="rId5"/>
            </p:custDataLst>
          </p:nvPr>
        </p:nvSpPr>
        <p:spPr bwMode="auto">
          <a:xfrm>
            <a:off x="334963" y="981075"/>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6" name="TextBox 79"/>
          <p:cNvSpPr txBox="1">
            <a:spLocks noChangeArrowheads="1"/>
          </p:cNvSpPr>
          <p:nvPr>
            <p:custDataLst>
              <p:tags r:id="rId6"/>
            </p:custDataLst>
          </p:nvPr>
        </p:nvSpPr>
        <p:spPr bwMode="auto">
          <a:xfrm>
            <a:off x="7031038" y="1773238"/>
            <a:ext cx="3744913" cy="3169285"/>
          </a:xfrm>
          <a:prstGeom prst="rect">
            <a:avLst/>
          </a:prstGeom>
          <a:noFill/>
          <a:ln w="9525">
            <a:noFill/>
            <a:miter lim="800000"/>
          </a:ln>
        </p:spPr>
        <p:txBody>
          <a:bodyPr>
            <a:spAutoFit/>
          </a:bodyPr>
          <a:lstStyle/>
          <a:p>
            <a:pPr marR="0" defTabSz="914400">
              <a:buClrTx/>
              <a:buSzTx/>
              <a:buFont typeface="Arial" panose="020B0604020202020204" pitchFamily="34" charset="0"/>
              <a:buNone/>
              <a:defRPr/>
            </a:pP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第二章  </a:t>
            </a: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HIV</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抗体抗原检测</a:t>
            </a:r>
            <a:endPar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a:p>
            <a:pPr marR="0" defTabSz="914400">
              <a:buClrTx/>
              <a:buSzTx/>
              <a:buFont typeface="Wingdings" panose="05000000000000000000" pitchFamily="2" charset="2"/>
              <a:buChar char="Ø"/>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6.1  HIV</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筛查检测报告</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a:p>
            <a:pPr marR="0" indent="535305"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HIV</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筛查检测报告使用附表</a:t>
            </a: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1</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a:t>
            </a: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HIV</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筛查检测报告）。筛查试验无反应，报告为“</a:t>
            </a: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HIV</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抗体阴性”。筛查试验有反应，必须进行复检（使用原有试剂双孔</a:t>
            </a: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双份检测或使用原有试剂加另一种试剂检测）：两次均无反应，</a:t>
            </a: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a:t>
            </a:r>
            <a:endPar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Tree>
    <p:custDataLst>
      <p:tags r:id="rId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4915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区分抗体抗原检测试剂筛查检查流程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49157" name="图片 2" descr="J6%DURJQ3TJAN1T}QY5EASL"/>
          <p:cNvPicPr>
            <a:picLocks noChangeAspect="1"/>
          </p:cNvPicPr>
          <p:nvPr/>
        </p:nvPicPr>
        <p:blipFill>
          <a:blip r:embed="rId4"/>
          <a:stretch>
            <a:fillRect/>
          </a:stretch>
        </p:blipFill>
        <p:spPr>
          <a:xfrm>
            <a:off x="6916738" y="917575"/>
            <a:ext cx="5273675" cy="4679950"/>
          </a:xfrm>
          <a:prstGeom prst="rect">
            <a:avLst/>
          </a:prstGeom>
          <a:noFill/>
          <a:ln w="9525">
            <a:noFill/>
          </a:ln>
        </p:spPr>
      </p:pic>
      <p:pic>
        <p:nvPicPr>
          <p:cNvPr id="49158" name="图片 1" descr="KHUZDC2L1YEG7BBDAP4VCKF"/>
          <p:cNvPicPr>
            <a:picLocks noChangeAspect="1"/>
          </p:cNvPicPr>
          <p:nvPr/>
        </p:nvPicPr>
        <p:blipFill>
          <a:blip r:embed="rId5"/>
          <a:stretch>
            <a:fillRect/>
          </a:stretch>
        </p:blipFill>
        <p:spPr>
          <a:xfrm>
            <a:off x="138113" y="922338"/>
            <a:ext cx="6646862" cy="4751387"/>
          </a:xfrm>
          <a:prstGeom prst="rect">
            <a:avLst/>
          </a:prstGeom>
          <a:noFill/>
          <a:ln w="9525">
            <a:noFill/>
          </a:ln>
        </p:spPr>
      </p:pic>
      <p:sp>
        <p:nvSpPr>
          <p:cNvPr id="49159" name="Oval 6"/>
          <p:cNvSpPr/>
          <p:nvPr/>
        </p:nvSpPr>
        <p:spPr>
          <a:xfrm>
            <a:off x="2949575" y="2349500"/>
            <a:ext cx="3360738" cy="1727200"/>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34824" name="Oval 6"/>
          <p:cNvSpPr/>
          <p:nvPr/>
        </p:nvSpPr>
        <p:spPr>
          <a:xfrm>
            <a:off x="1054100" y="3860800"/>
            <a:ext cx="1338263"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49161" name="Rectangle 30"/>
          <p:cNvSpPr/>
          <p:nvPr>
            <p:custDataLst>
              <p:tags r:id="rId6"/>
            </p:custDataLst>
          </p:nvPr>
        </p:nvSpPr>
        <p:spPr>
          <a:xfrm>
            <a:off x="261938" y="5662613"/>
            <a:ext cx="6048375" cy="614045"/>
          </a:xfrm>
          <a:prstGeom prst="rect">
            <a:avLst/>
          </a:prstGeom>
          <a:solidFill>
            <a:schemeClr val="lt1"/>
          </a:solidFill>
          <a:ln w="9525">
            <a:noFill/>
          </a:ln>
        </p:spPr>
        <p:txBody>
          <a:bodyPr>
            <a:spAutoFit/>
          </a:bodyPr>
          <a:p>
            <a:r>
              <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rPr>
              <a:t>①②在流程中分别对应。</a:t>
            </a:r>
            <a:endParaRPr lang="en-US" altLang="zh-CN" sz="1400" b="1" u="sng" dirty="0">
              <a:solidFill>
                <a:schemeClr val="dk1"/>
              </a:solidFill>
              <a:latin typeface="微软雅黑" panose="020B0503020204020204" charset="-122"/>
              <a:ea typeface="汉仪正圆-55W" panose="00020600040101010101" charset="-122"/>
              <a:cs typeface="微软雅黑" panose="020B0503020204020204" charset="-122"/>
            </a:endParaRPr>
          </a:p>
          <a:p>
            <a:endParaRPr lang="zh-CN" altLang="zh-CN" sz="600" b="1" u="sng" dirty="0">
              <a:solidFill>
                <a:schemeClr val="dk1"/>
              </a:solidFill>
              <a:latin typeface="微软雅黑" panose="020B0503020204020204" charset="-122"/>
              <a:ea typeface="汉仪正圆-55W" panose="00020600040101010101" charset="-122"/>
              <a:cs typeface="微软雅黑" panose="020B0503020204020204" charset="-122"/>
            </a:endParaRPr>
          </a:p>
          <a:p>
            <a:r>
              <a:rPr lang="en-US" altLang="zh-CN" sz="1400"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zh-CN" sz="1400" dirty="0">
                <a:solidFill>
                  <a:schemeClr val="dk1"/>
                </a:solidFill>
                <a:latin typeface="微软雅黑" panose="020B0503020204020204" charset="-122"/>
                <a:ea typeface="汉仪正圆-55W" panose="00020600040101010101" charset="-122"/>
                <a:cs typeface="微软雅黑" panose="020B0503020204020204" charset="-122"/>
              </a:rPr>
              <a:t>抗体检测：使用两种抗体检测试剂或一种抗体检测试剂双孔或双份检测</a:t>
            </a:r>
            <a:endParaRPr lang="zh-CN" altLang="zh-CN" sz="1400"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7"/>
            </p:custDataLst>
          </p:nvPr>
        </p:nvSpPr>
        <p:spPr bwMode="auto">
          <a:xfrm>
            <a:off x="406400" y="9604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923088" y="9763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49164" name="Picture 9"/>
          <p:cNvPicPr>
            <a:picLocks noChangeAspect="1"/>
          </p:cNvPicPr>
          <p:nvPr/>
        </p:nvPicPr>
        <p:blipFill>
          <a:blip r:embed="rId9"/>
          <a:stretch>
            <a:fillRect/>
          </a:stretch>
        </p:blipFill>
        <p:spPr>
          <a:xfrm>
            <a:off x="7643813" y="5673725"/>
            <a:ext cx="2843212" cy="368300"/>
          </a:xfrm>
          <a:prstGeom prst="rect">
            <a:avLst/>
          </a:prstGeom>
          <a:noFill/>
          <a:ln w="9525">
            <a:noFill/>
          </a:ln>
        </p:spPr>
      </p:pic>
      <p:sp>
        <p:nvSpPr>
          <p:cNvPr id="39949" name="Rectangle 6"/>
          <p:cNvSpPr/>
          <p:nvPr>
            <p:custDataLst>
              <p:tags r:id="rId10"/>
            </p:custDataLst>
          </p:nvPr>
        </p:nvSpPr>
        <p:spPr>
          <a:xfrm>
            <a:off x="1270000" y="5984875"/>
            <a:ext cx="3384550" cy="25241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49166" name="Oval 6"/>
          <p:cNvSpPr/>
          <p:nvPr/>
        </p:nvSpPr>
        <p:spPr>
          <a:xfrm>
            <a:off x="11025188" y="1857375"/>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6" name="Oval 6"/>
          <p:cNvSpPr/>
          <p:nvPr/>
        </p:nvSpPr>
        <p:spPr>
          <a:xfrm>
            <a:off x="4654550" y="3068638"/>
            <a:ext cx="1338263"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7" name="Oval 6"/>
          <p:cNvSpPr/>
          <p:nvPr/>
        </p:nvSpPr>
        <p:spPr>
          <a:xfrm>
            <a:off x="7535863" y="4365625"/>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bldLvl="0" animBg="1"/>
      <p:bldP spid="39949" grpId="0" bldLvl="0" animBg="1"/>
      <p:bldP spid="16" grpId="0" bldLvl="0" animBg="1"/>
      <p:bldP spid="1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50178"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39939" name="内容占位符 2"/>
          <p:cNvSpPr>
            <a:spLocks noGrp="1"/>
          </p:cNvSpPr>
          <p:nvPr>
            <p:ph idx="4294967295"/>
            <p:custDataLst>
              <p:tags r:id="rId3"/>
            </p:custDataLst>
          </p:nvPr>
        </p:nvSpPr>
        <p:spPr>
          <a:xfrm>
            <a:off x="622300" y="1557338"/>
            <a:ext cx="10971213" cy="4813300"/>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“图”、“文”不一致</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“图”中：</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检测：使用两种抗体检测试剂或一种抗体检测试剂双孔或双份检测</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“文字描述”中：检测流程见图5</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。对于抗体有反应、抗原有或无反应的样本，也可以选择原有试剂双孔或双份复检。</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复检均无反应，可以报告“HIV</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抗体阴性、HIV-1p24</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抗原阴性”；复检均有反应或一有一无反应，做HIV-1</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核酸检测或抗体确证试验。HIV-1</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核酸试验见本章3.2.3.2</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50180"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51202"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39939" name="内容占位符 2"/>
          <p:cNvSpPr>
            <a:spLocks noGrp="1"/>
          </p:cNvSpPr>
          <p:nvPr>
            <p:ph idx="4294967295"/>
            <p:custDataLst>
              <p:tags r:id="rId3"/>
            </p:custDataLst>
          </p:nvPr>
        </p:nvSpPr>
        <p:spPr>
          <a:xfrm>
            <a:off x="622300" y="1557338"/>
            <a:ext cx="10971213" cy="4813300"/>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“图”、“文”不一致</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“图”中：*</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抗体检测：使用两种抗体检测试剂或一种抗体检测试剂双孔或双份检测</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“文字描述”中：检测流程见图</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5。对于抗体有反应、抗原有或无反应的样本，也可以选择原有试剂双孔或双份复检。复检均无反应，可以报告“</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HIV抗体阴性、</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HIV-1p24抗原阴性”；复检均有反应或一有一无反应，做</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HIV-1核酸检测或</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抗体确证试验。HIV-1</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核酸试验见本章3.2.3.2</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以“图”还是“文字描述”为准</a:t>
            </a:r>
            <a:r>
              <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4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51204"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5" name="圆角矩形标注 4"/>
          <p:cNvSpPr/>
          <p:nvPr>
            <p:custDataLst>
              <p:tags r:id="rId5"/>
            </p:custDataLst>
          </p:nvPr>
        </p:nvSpPr>
        <p:spPr>
          <a:xfrm>
            <a:off x="2638425" y="5472113"/>
            <a:ext cx="3744913" cy="504825"/>
          </a:xfrm>
          <a:prstGeom prst="wedgeRoundRectCallout">
            <a:avLst>
              <a:gd name="adj1" fmla="val 150804"/>
              <a:gd name="adj2" fmla="val -339744"/>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rPr>
              <a:t>表中只写了抗体确定试验</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endParaRPr>
          </a:p>
        </p:txBody>
      </p:sp>
    </p:spTree>
    <p:custDataLst>
      <p:tags r:id="rId6"/>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5222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区分抗体抗原检测试剂筛查检查流程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52229" name="图片 2" descr="J6%DURJQ3TJAN1T}QY5EASL"/>
          <p:cNvPicPr>
            <a:picLocks noChangeAspect="1"/>
          </p:cNvPicPr>
          <p:nvPr/>
        </p:nvPicPr>
        <p:blipFill>
          <a:blip r:embed="rId4"/>
          <a:stretch>
            <a:fillRect/>
          </a:stretch>
        </p:blipFill>
        <p:spPr>
          <a:xfrm>
            <a:off x="6916738" y="917575"/>
            <a:ext cx="5273675" cy="4679950"/>
          </a:xfrm>
          <a:prstGeom prst="rect">
            <a:avLst/>
          </a:prstGeom>
          <a:noFill/>
          <a:ln w="9525">
            <a:noFill/>
          </a:ln>
        </p:spPr>
      </p:pic>
      <p:pic>
        <p:nvPicPr>
          <p:cNvPr id="52230" name="图片 1" descr="KHUZDC2L1YEG7BBDAP4VCKF"/>
          <p:cNvPicPr>
            <a:picLocks noChangeAspect="1"/>
          </p:cNvPicPr>
          <p:nvPr/>
        </p:nvPicPr>
        <p:blipFill>
          <a:blip r:embed="rId5"/>
          <a:stretch>
            <a:fillRect/>
          </a:stretch>
        </p:blipFill>
        <p:spPr>
          <a:xfrm>
            <a:off x="138113" y="922338"/>
            <a:ext cx="6646862" cy="4751387"/>
          </a:xfrm>
          <a:prstGeom prst="rect">
            <a:avLst/>
          </a:prstGeom>
          <a:noFill/>
          <a:ln w="9525">
            <a:noFill/>
          </a:ln>
        </p:spPr>
      </p:pic>
      <p:sp>
        <p:nvSpPr>
          <p:cNvPr id="34824" name="Oval 6"/>
          <p:cNvSpPr/>
          <p:nvPr/>
        </p:nvSpPr>
        <p:spPr>
          <a:xfrm>
            <a:off x="236538" y="1643063"/>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52232" name="Rectangle 30"/>
          <p:cNvSpPr/>
          <p:nvPr>
            <p:custDataLst>
              <p:tags r:id="rId6"/>
            </p:custDataLst>
          </p:nvPr>
        </p:nvSpPr>
        <p:spPr>
          <a:xfrm>
            <a:off x="261938" y="5662613"/>
            <a:ext cx="6048375" cy="521970"/>
          </a:xfrm>
          <a:prstGeom prst="rect">
            <a:avLst/>
          </a:prstGeom>
          <a:solidFill>
            <a:schemeClr val="lt1"/>
          </a:solidFill>
          <a:ln w="9525">
            <a:noFill/>
          </a:ln>
        </p:spPr>
        <p:txBody>
          <a:bodyPr>
            <a:spAutoFit/>
          </a:bodyPr>
          <a:p>
            <a:r>
              <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rPr>
              <a:t>①②在流程中分别对应。</a:t>
            </a:r>
            <a:endPar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endParaRPr>
          </a:p>
          <a:p>
            <a:r>
              <a:rPr lang="en-US" altLang="zh-CN" sz="1400"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zh-CN" sz="1400" dirty="0">
                <a:solidFill>
                  <a:schemeClr val="dk1"/>
                </a:solidFill>
                <a:latin typeface="微软雅黑" panose="020B0503020204020204" charset="-122"/>
                <a:ea typeface="汉仪正圆-55W" panose="00020600040101010101" charset="-122"/>
                <a:cs typeface="微软雅黑" panose="020B0503020204020204" charset="-122"/>
              </a:rPr>
              <a:t>抗体检测：使用两种抗体检测试剂或一种抗体检测试剂双孔或双份检测</a:t>
            </a:r>
            <a:endParaRPr lang="zh-CN" altLang="zh-CN" sz="1400"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7"/>
            </p:custDataLst>
          </p:nvPr>
        </p:nvSpPr>
        <p:spPr bwMode="auto">
          <a:xfrm>
            <a:off x="406400" y="9604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923088" y="9763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52235" name="Picture 9"/>
          <p:cNvPicPr>
            <a:picLocks noChangeAspect="1"/>
          </p:cNvPicPr>
          <p:nvPr/>
        </p:nvPicPr>
        <p:blipFill>
          <a:blip r:embed="rId9"/>
          <a:stretch>
            <a:fillRect/>
          </a:stretch>
        </p:blipFill>
        <p:spPr>
          <a:xfrm>
            <a:off x="7643813" y="5673725"/>
            <a:ext cx="2843212" cy="368300"/>
          </a:xfrm>
          <a:prstGeom prst="rect">
            <a:avLst/>
          </a:prstGeom>
          <a:noFill/>
          <a:ln w="9525">
            <a:noFill/>
          </a:ln>
        </p:spPr>
      </p:pic>
      <p:sp>
        <p:nvSpPr>
          <p:cNvPr id="12" name="圆角矩形标注 11"/>
          <p:cNvSpPr/>
          <p:nvPr>
            <p:custDataLst>
              <p:tags r:id="rId10"/>
            </p:custDataLst>
          </p:nvPr>
        </p:nvSpPr>
        <p:spPr bwMode="auto">
          <a:xfrm>
            <a:off x="3379788" y="857250"/>
            <a:ext cx="2286000" cy="1071563"/>
          </a:xfrm>
          <a:prstGeom prst="wedgeRoundRectCallout">
            <a:avLst>
              <a:gd name="adj1" fmla="val -135418"/>
              <a:gd name="adj2" fmla="val 42264"/>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粗圆 简" panose="00020600040101010101" charset="-122"/>
                <a:cs typeface="+mn-cs"/>
              </a:rPr>
              <a:t>先看这个初筛结果的流程</a:t>
            </a:r>
            <a:endParaRPr kumimoji="0" lang="zh-CN" altLang="en-US" sz="2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粗圆 简" panose="00020600040101010101" charset="-122"/>
              <a:cs typeface="+mn-cs"/>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charRg st="0"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5427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区分抗体抗原检测试剂筛查检查流程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54277" name="图片 2" descr="J6%DURJQ3TJAN1T}QY5EASL"/>
          <p:cNvPicPr>
            <a:picLocks noChangeAspect="1"/>
          </p:cNvPicPr>
          <p:nvPr/>
        </p:nvPicPr>
        <p:blipFill>
          <a:blip r:embed="rId4"/>
          <a:stretch>
            <a:fillRect/>
          </a:stretch>
        </p:blipFill>
        <p:spPr>
          <a:xfrm>
            <a:off x="6916738" y="917575"/>
            <a:ext cx="5273675" cy="4679950"/>
          </a:xfrm>
          <a:prstGeom prst="rect">
            <a:avLst/>
          </a:prstGeom>
          <a:noFill/>
          <a:ln w="9525">
            <a:noFill/>
          </a:ln>
        </p:spPr>
      </p:pic>
      <p:pic>
        <p:nvPicPr>
          <p:cNvPr id="54278" name="图片 1" descr="KHUZDC2L1YEG7BBDAP4VCKF"/>
          <p:cNvPicPr>
            <a:picLocks noChangeAspect="1"/>
          </p:cNvPicPr>
          <p:nvPr/>
        </p:nvPicPr>
        <p:blipFill>
          <a:blip r:embed="rId5"/>
          <a:stretch>
            <a:fillRect/>
          </a:stretch>
        </p:blipFill>
        <p:spPr>
          <a:xfrm>
            <a:off x="138113" y="922338"/>
            <a:ext cx="6646862" cy="4751387"/>
          </a:xfrm>
          <a:prstGeom prst="rect">
            <a:avLst/>
          </a:prstGeom>
          <a:noFill/>
          <a:ln w="9525">
            <a:noFill/>
          </a:ln>
        </p:spPr>
      </p:pic>
      <p:sp>
        <p:nvSpPr>
          <p:cNvPr id="34824" name="Oval 6"/>
          <p:cNvSpPr/>
          <p:nvPr/>
        </p:nvSpPr>
        <p:spPr>
          <a:xfrm>
            <a:off x="236538" y="1643063"/>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54280" name="Rectangle 30"/>
          <p:cNvSpPr/>
          <p:nvPr>
            <p:custDataLst>
              <p:tags r:id="rId6"/>
            </p:custDataLst>
          </p:nvPr>
        </p:nvSpPr>
        <p:spPr>
          <a:xfrm>
            <a:off x="261938" y="5662613"/>
            <a:ext cx="6048375" cy="521970"/>
          </a:xfrm>
          <a:prstGeom prst="rect">
            <a:avLst/>
          </a:prstGeom>
          <a:solidFill>
            <a:schemeClr val="lt1"/>
          </a:solidFill>
          <a:ln w="9525">
            <a:noFill/>
          </a:ln>
        </p:spPr>
        <p:txBody>
          <a:bodyPr>
            <a:spAutoFit/>
          </a:bodyPr>
          <a:p>
            <a:r>
              <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rPr>
              <a:t>①②在流程中分别对应。</a:t>
            </a:r>
            <a:endPar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endParaRPr>
          </a:p>
          <a:p>
            <a:r>
              <a:rPr lang="en-US" altLang="zh-CN" sz="1400"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zh-CN" sz="1400" dirty="0">
                <a:solidFill>
                  <a:schemeClr val="dk1"/>
                </a:solidFill>
                <a:latin typeface="微软雅黑" panose="020B0503020204020204" charset="-122"/>
                <a:ea typeface="汉仪正圆-55W" panose="00020600040101010101" charset="-122"/>
                <a:cs typeface="微软雅黑" panose="020B0503020204020204" charset="-122"/>
              </a:rPr>
              <a:t>抗体检测：使用两种抗体检测试剂或一种抗体检测试剂双孔或双份检测</a:t>
            </a:r>
            <a:endParaRPr lang="zh-CN" altLang="zh-CN" sz="1400"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7"/>
            </p:custDataLst>
          </p:nvPr>
        </p:nvSpPr>
        <p:spPr bwMode="auto">
          <a:xfrm>
            <a:off x="406400" y="9604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923088" y="9763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54283" name="Picture 9"/>
          <p:cNvPicPr>
            <a:picLocks noChangeAspect="1"/>
          </p:cNvPicPr>
          <p:nvPr/>
        </p:nvPicPr>
        <p:blipFill>
          <a:blip r:embed="rId9"/>
          <a:stretch>
            <a:fillRect/>
          </a:stretch>
        </p:blipFill>
        <p:spPr>
          <a:xfrm>
            <a:off x="7643813" y="5673725"/>
            <a:ext cx="2843212" cy="368300"/>
          </a:xfrm>
          <a:prstGeom prst="rect">
            <a:avLst/>
          </a:prstGeom>
          <a:noFill/>
          <a:ln w="9525">
            <a:noFill/>
          </a:ln>
        </p:spPr>
      </p:pic>
      <p:sp>
        <p:nvSpPr>
          <p:cNvPr id="12" name="Oval 6"/>
          <p:cNvSpPr/>
          <p:nvPr/>
        </p:nvSpPr>
        <p:spPr>
          <a:xfrm>
            <a:off x="-38100" y="3068638"/>
            <a:ext cx="1338263"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3" name="Oval 6"/>
          <p:cNvSpPr/>
          <p:nvPr/>
        </p:nvSpPr>
        <p:spPr>
          <a:xfrm>
            <a:off x="1652588" y="4652963"/>
            <a:ext cx="1993900"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bldLvl="0" animBg="1"/>
      <p:bldP spid="12" grpId="0" bldLvl="0" animBg="1"/>
      <p:bldP spid="13"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5734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区分抗体抗原检测试剂筛查检查流程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57349" name="图片 2" descr="J6%DURJQ3TJAN1T}QY5EASL"/>
          <p:cNvPicPr>
            <a:picLocks noChangeAspect="1"/>
          </p:cNvPicPr>
          <p:nvPr/>
        </p:nvPicPr>
        <p:blipFill>
          <a:blip r:embed="rId4"/>
          <a:stretch>
            <a:fillRect/>
          </a:stretch>
        </p:blipFill>
        <p:spPr>
          <a:xfrm>
            <a:off x="6916738" y="917575"/>
            <a:ext cx="5273675" cy="4679950"/>
          </a:xfrm>
          <a:prstGeom prst="rect">
            <a:avLst/>
          </a:prstGeom>
          <a:noFill/>
          <a:ln w="9525">
            <a:noFill/>
          </a:ln>
        </p:spPr>
      </p:pic>
      <p:pic>
        <p:nvPicPr>
          <p:cNvPr id="57350" name="图片 1" descr="KHUZDC2L1YEG7BBDAP4VCKF"/>
          <p:cNvPicPr>
            <a:picLocks noChangeAspect="1"/>
          </p:cNvPicPr>
          <p:nvPr/>
        </p:nvPicPr>
        <p:blipFill>
          <a:blip r:embed="rId5"/>
          <a:stretch>
            <a:fillRect/>
          </a:stretch>
        </p:blipFill>
        <p:spPr>
          <a:xfrm>
            <a:off x="138113" y="922338"/>
            <a:ext cx="6646862" cy="4751387"/>
          </a:xfrm>
          <a:prstGeom prst="rect">
            <a:avLst/>
          </a:prstGeom>
          <a:noFill/>
          <a:ln w="9525">
            <a:noFill/>
          </a:ln>
        </p:spPr>
      </p:pic>
      <p:sp>
        <p:nvSpPr>
          <p:cNvPr id="34824" name="Oval 6"/>
          <p:cNvSpPr/>
          <p:nvPr/>
        </p:nvSpPr>
        <p:spPr>
          <a:xfrm>
            <a:off x="1951038" y="1643063"/>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57352" name="Rectangle 30"/>
          <p:cNvSpPr/>
          <p:nvPr>
            <p:custDataLst>
              <p:tags r:id="rId6"/>
            </p:custDataLst>
          </p:nvPr>
        </p:nvSpPr>
        <p:spPr>
          <a:xfrm>
            <a:off x="261938" y="5662613"/>
            <a:ext cx="6048375" cy="521970"/>
          </a:xfrm>
          <a:prstGeom prst="rect">
            <a:avLst/>
          </a:prstGeom>
          <a:solidFill>
            <a:schemeClr val="lt1"/>
          </a:solidFill>
          <a:ln w="9525">
            <a:noFill/>
          </a:ln>
        </p:spPr>
        <p:txBody>
          <a:bodyPr>
            <a:spAutoFit/>
          </a:bodyPr>
          <a:p>
            <a:r>
              <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rPr>
              <a:t>①②在流程中分别对应。</a:t>
            </a:r>
            <a:endPar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endParaRPr>
          </a:p>
          <a:p>
            <a:r>
              <a:rPr lang="en-US" altLang="zh-CN" sz="1400"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zh-CN" sz="1400" dirty="0">
                <a:solidFill>
                  <a:schemeClr val="dk1"/>
                </a:solidFill>
                <a:latin typeface="微软雅黑" panose="020B0503020204020204" charset="-122"/>
                <a:ea typeface="汉仪正圆-55W" panose="00020600040101010101" charset="-122"/>
                <a:cs typeface="微软雅黑" panose="020B0503020204020204" charset="-122"/>
              </a:rPr>
              <a:t>抗体检测：使用两种抗体检测试剂或一种抗体检测试剂双孔或双份检测</a:t>
            </a:r>
            <a:endParaRPr lang="zh-CN" altLang="zh-CN" sz="1400"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7"/>
            </p:custDataLst>
          </p:nvPr>
        </p:nvSpPr>
        <p:spPr bwMode="auto">
          <a:xfrm>
            <a:off x="406400" y="9604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923088" y="9763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57355" name="Picture 9"/>
          <p:cNvPicPr>
            <a:picLocks noChangeAspect="1"/>
          </p:cNvPicPr>
          <p:nvPr/>
        </p:nvPicPr>
        <p:blipFill>
          <a:blip r:embed="rId9"/>
          <a:stretch>
            <a:fillRect/>
          </a:stretch>
        </p:blipFill>
        <p:spPr>
          <a:xfrm>
            <a:off x="7643813" y="5673725"/>
            <a:ext cx="2843212" cy="368300"/>
          </a:xfrm>
          <a:prstGeom prst="rect">
            <a:avLst/>
          </a:prstGeom>
          <a:noFill/>
          <a:ln w="9525">
            <a:noFill/>
          </a:ln>
        </p:spPr>
      </p:pic>
      <p:sp>
        <p:nvSpPr>
          <p:cNvPr id="12" name="圆角矩形标注 11"/>
          <p:cNvSpPr/>
          <p:nvPr>
            <p:custDataLst>
              <p:tags r:id="rId10"/>
            </p:custDataLst>
          </p:nvPr>
        </p:nvSpPr>
        <p:spPr bwMode="auto">
          <a:xfrm>
            <a:off x="4522788" y="857250"/>
            <a:ext cx="2287588" cy="1071563"/>
          </a:xfrm>
          <a:prstGeom prst="wedgeRoundRectCallout">
            <a:avLst>
              <a:gd name="adj1" fmla="val -100535"/>
              <a:gd name="adj2" fmla="val 44248"/>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粗圆 简" panose="00020600040101010101" charset="-122"/>
                <a:cs typeface="+mn-cs"/>
              </a:rPr>
              <a:t>再看这个初筛结果的流程</a:t>
            </a:r>
            <a:endParaRPr kumimoji="0" lang="zh-CN" altLang="en-US" sz="2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粗圆 简" panose="00020600040101010101" charset="-122"/>
              <a:cs typeface="+mn-cs"/>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charRg st="0"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5939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区分抗体抗原检测试剂筛查检查流程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59397" name="图片 2" descr="J6%DURJQ3TJAN1T}QY5EASL"/>
          <p:cNvPicPr>
            <a:picLocks noChangeAspect="1"/>
          </p:cNvPicPr>
          <p:nvPr/>
        </p:nvPicPr>
        <p:blipFill>
          <a:blip r:embed="rId4"/>
          <a:stretch>
            <a:fillRect/>
          </a:stretch>
        </p:blipFill>
        <p:spPr>
          <a:xfrm>
            <a:off x="6916738" y="917575"/>
            <a:ext cx="5273675" cy="4679950"/>
          </a:xfrm>
          <a:prstGeom prst="rect">
            <a:avLst/>
          </a:prstGeom>
          <a:noFill/>
          <a:ln w="9525">
            <a:noFill/>
          </a:ln>
        </p:spPr>
      </p:pic>
      <p:pic>
        <p:nvPicPr>
          <p:cNvPr id="59398" name="图片 1" descr="KHUZDC2L1YEG7BBDAP4VCKF"/>
          <p:cNvPicPr>
            <a:picLocks noChangeAspect="1"/>
          </p:cNvPicPr>
          <p:nvPr/>
        </p:nvPicPr>
        <p:blipFill>
          <a:blip r:embed="rId5"/>
          <a:stretch>
            <a:fillRect/>
          </a:stretch>
        </p:blipFill>
        <p:spPr>
          <a:xfrm>
            <a:off x="138113" y="922338"/>
            <a:ext cx="6646862" cy="4751387"/>
          </a:xfrm>
          <a:prstGeom prst="rect">
            <a:avLst/>
          </a:prstGeom>
          <a:noFill/>
          <a:ln w="9525">
            <a:noFill/>
          </a:ln>
        </p:spPr>
      </p:pic>
      <p:sp>
        <p:nvSpPr>
          <p:cNvPr id="59399" name="Oval 6"/>
          <p:cNvSpPr/>
          <p:nvPr/>
        </p:nvSpPr>
        <p:spPr>
          <a:xfrm>
            <a:off x="1951038" y="1643063"/>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59400" name="Rectangle 30"/>
          <p:cNvSpPr/>
          <p:nvPr>
            <p:custDataLst>
              <p:tags r:id="rId6"/>
            </p:custDataLst>
          </p:nvPr>
        </p:nvSpPr>
        <p:spPr>
          <a:xfrm>
            <a:off x="261938" y="5662613"/>
            <a:ext cx="6048375" cy="521970"/>
          </a:xfrm>
          <a:prstGeom prst="rect">
            <a:avLst/>
          </a:prstGeom>
          <a:solidFill>
            <a:schemeClr val="lt1"/>
          </a:solidFill>
          <a:ln w="9525">
            <a:noFill/>
          </a:ln>
        </p:spPr>
        <p:txBody>
          <a:bodyPr>
            <a:spAutoFit/>
          </a:bodyPr>
          <a:p>
            <a:r>
              <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rPr>
              <a:t>①②在流程中分别对应。</a:t>
            </a:r>
            <a:endPar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endParaRPr>
          </a:p>
          <a:p>
            <a:r>
              <a:rPr lang="en-US" altLang="zh-CN" sz="1400"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zh-CN" sz="1400" dirty="0">
                <a:solidFill>
                  <a:schemeClr val="dk1"/>
                </a:solidFill>
                <a:latin typeface="微软雅黑" panose="020B0503020204020204" charset="-122"/>
                <a:ea typeface="汉仪正圆-55W" panose="00020600040101010101" charset="-122"/>
                <a:cs typeface="微软雅黑" panose="020B0503020204020204" charset="-122"/>
              </a:rPr>
              <a:t>抗体检测：使用两种抗体检测试剂或一种抗体检测试剂双孔或双份检测</a:t>
            </a:r>
            <a:endParaRPr lang="zh-CN" altLang="zh-CN" sz="1400"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7"/>
            </p:custDataLst>
          </p:nvPr>
        </p:nvSpPr>
        <p:spPr bwMode="auto">
          <a:xfrm>
            <a:off x="406400" y="9604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923088" y="9763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59403" name="Picture 9"/>
          <p:cNvPicPr>
            <a:picLocks noChangeAspect="1"/>
          </p:cNvPicPr>
          <p:nvPr/>
        </p:nvPicPr>
        <p:blipFill>
          <a:blip r:embed="rId9"/>
          <a:stretch>
            <a:fillRect/>
          </a:stretch>
        </p:blipFill>
        <p:spPr>
          <a:xfrm>
            <a:off x="7643813" y="5673725"/>
            <a:ext cx="2843212" cy="368300"/>
          </a:xfrm>
          <a:prstGeom prst="rect">
            <a:avLst/>
          </a:prstGeom>
          <a:noFill/>
          <a:ln w="9525">
            <a:noFill/>
          </a:ln>
        </p:spPr>
      </p:pic>
      <p:sp>
        <p:nvSpPr>
          <p:cNvPr id="12" name="Oval 6"/>
          <p:cNvSpPr/>
          <p:nvPr/>
        </p:nvSpPr>
        <p:spPr>
          <a:xfrm>
            <a:off x="2022475" y="3214688"/>
            <a:ext cx="2214563" cy="1643062"/>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0418"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44035" name="内容占位符 2"/>
          <p:cNvSpPr>
            <a:spLocks noGrp="1"/>
          </p:cNvSpPr>
          <p:nvPr>
            <p:ph idx="4294967295"/>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②</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流程，如果“区分抗原抗体”试剂，</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抗体阳性，抗原阴性：复检用另外</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一种抗体试剂（</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类似流程</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图4</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抗体检测的1A+2A+2A</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模式，这个是错的</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），如果这种复检试剂敏感性不够</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，可能会阳性</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检测为阴性</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，后面没有后续手段</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（①流程考虑的是窗口期等抗原阳性，所以有</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后续手段是做核酸</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），可能漏检*</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？1A</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抗体试剂完全有可能没1B</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的抗体检测灵敏</a:t>
            </a:r>
            <a:endPar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遇到这样情况怎么办？形成文字材料，制定自己辖区的送样要求。策略很多</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，可以选用</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一些，不用一些，但不违背</a:t>
            </a:r>
            <a:r>
              <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6042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1198908" y="1916745"/>
            <a:ext cx="5080568" cy="833398"/>
          </a:xfrm>
        </p:spPr>
        <p:txBody>
          <a:bodyPr>
            <a:normAutofit/>
          </a:bodyPr>
          <a:lstStyle/>
          <a:p>
            <a:pPr marL="0" indent="0" algn="l">
              <a:lnSpc>
                <a:spcPct val="100000"/>
              </a:lnSpc>
              <a:spcBef>
                <a:spcPts val="0"/>
              </a:spcBef>
              <a:spcAft>
                <a:spcPts val="0"/>
              </a:spcAft>
              <a:buSzPct val="100000"/>
              <a:buNone/>
            </a:pPr>
            <a:r>
              <a:rPr lang="zh-CN" altLang="en-US" sz="4000" dirty="0">
                <a:solidFill>
                  <a:schemeClr val="accent1">
                    <a:lumMod val="75000"/>
                  </a:schemeClr>
                </a:solidFill>
                <a:ea typeface="汉仪粗圆 简" panose="00020600040101010101" charset="-122"/>
              </a:rPr>
              <a:t>新老规范比对</a:t>
            </a:r>
            <a:endParaRPr lang="zh-CN" altLang="en-US" sz="4000" dirty="0">
              <a:solidFill>
                <a:schemeClr val="accent1">
                  <a:lumMod val="75000"/>
                </a:schemeClr>
              </a:solidFill>
              <a:ea typeface="汉仪粗圆 简" panose="00020600040101010101" charset="-122"/>
            </a:endParaRPr>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246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5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区分抗体抗原检测试剂筛查检查流程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62469" name="图片 2" descr="J6%DURJQ3TJAN1T}QY5EASL"/>
          <p:cNvPicPr>
            <a:picLocks noChangeAspect="1"/>
          </p:cNvPicPr>
          <p:nvPr/>
        </p:nvPicPr>
        <p:blipFill>
          <a:blip r:embed="rId4"/>
          <a:stretch>
            <a:fillRect/>
          </a:stretch>
        </p:blipFill>
        <p:spPr>
          <a:xfrm>
            <a:off x="6916738" y="917575"/>
            <a:ext cx="5273675" cy="4679950"/>
          </a:xfrm>
          <a:prstGeom prst="rect">
            <a:avLst/>
          </a:prstGeom>
          <a:noFill/>
          <a:ln w="9525">
            <a:noFill/>
          </a:ln>
        </p:spPr>
      </p:pic>
      <p:pic>
        <p:nvPicPr>
          <p:cNvPr id="62470" name="图片 1" descr="KHUZDC2L1YEG7BBDAP4VCKF"/>
          <p:cNvPicPr>
            <a:picLocks noChangeAspect="1"/>
          </p:cNvPicPr>
          <p:nvPr/>
        </p:nvPicPr>
        <p:blipFill>
          <a:blip r:embed="rId5"/>
          <a:stretch>
            <a:fillRect/>
          </a:stretch>
        </p:blipFill>
        <p:spPr>
          <a:xfrm>
            <a:off x="138113" y="922338"/>
            <a:ext cx="6646862" cy="4751387"/>
          </a:xfrm>
          <a:prstGeom prst="rect">
            <a:avLst/>
          </a:prstGeom>
          <a:noFill/>
          <a:ln w="9525">
            <a:noFill/>
          </a:ln>
        </p:spPr>
      </p:pic>
      <p:sp>
        <p:nvSpPr>
          <p:cNvPr id="34824" name="Oval 6"/>
          <p:cNvSpPr/>
          <p:nvPr/>
        </p:nvSpPr>
        <p:spPr>
          <a:xfrm>
            <a:off x="3646488" y="1631950"/>
            <a:ext cx="1338262" cy="72072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62472" name="Rectangle 30"/>
          <p:cNvSpPr/>
          <p:nvPr>
            <p:custDataLst>
              <p:tags r:id="rId6"/>
            </p:custDataLst>
          </p:nvPr>
        </p:nvSpPr>
        <p:spPr>
          <a:xfrm>
            <a:off x="261938" y="5662613"/>
            <a:ext cx="6048375" cy="521970"/>
          </a:xfrm>
          <a:prstGeom prst="rect">
            <a:avLst/>
          </a:prstGeom>
          <a:solidFill>
            <a:schemeClr val="lt1"/>
          </a:solidFill>
          <a:ln w="9525">
            <a:noFill/>
          </a:ln>
        </p:spPr>
        <p:txBody>
          <a:bodyPr>
            <a:spAutoFit/>
          </a:bodyPr>
          <a:p>
            <a:r>
              <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rPr>
              <a:t>①②在流程中分别对应。</a:t>
            </a:r>
            <a:endParaRPr lang="zh-CN" altLang="zh-CN" sz="1400" b="1" u="sng" dirty="0">
              <a:solidFill>
                <a:schemeClr val="dk1"/>
              </a:solidFill>
              <a:latin typeface="微软雅黑" panose="020B0503020204020204" charset="-122"/>
              <a:ea typeface="汉仪正圆-55W" panose="00020600040101010101" charset="-122"/>
              <a:cs typeface="微软雅黑" panose="020B0503020204020204" charset="-122"/>
            </a:endParaRPr>
          </a:p>
          <a:p>
            <a:r>
              <a:rPr lang="en-US" altLang="zh-CN" sz="1400"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zh-CN" sz="1400" dirty="0">
                <a:solidFill>
                  <a:schemeClr val="dk1"/>
                </a:solidFill>
                <a:latin typeface="微软雅黑" panose="020B0503020204020204" charset="-122"/>
                <a:ea typeface="汉仪正圆-55W" panose="00020600040101010101" charset="-122"/>
                <a:cs typeface="微软雅黑" panose="020B0503020204020204" charset="-122"/>
              </a:rPr>
              <a:t>抗体检测：使用两种抗体检测试剂或一种抗体检测试剂双孔或双份检测</a:t>
            </a:r>
            <a:endParaRPr lang="zh-CN" altLang="zh-CN" sz="1400"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7"/>
            </p:custDataLst>
          </p:nvPr>
        </p:nvSpPr>
        <p:spPr bwMode="auto">
          <a:xfrm>
            <a:off x="406400" y="9604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923088" y="97631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62475" name="Picture 9"/>
          <p:cNvPicPr>
            <a:picLocks noChangeAspect="1"/>
          </p:cNvPicPr>
          <p:nvPr/>
        </p:nvPicPr>
        <p:blipFill>
          <a:blip r:embed="rId9"/>
          <a:stretch>
            <a:fillRect/>
          </a:stretch>
        </p:blipFill>
        <p:spPr>
          <a:xfrm>
            <a:off x="7643813" y="5673725"/>
            <a:ext cx="2843212" cy="368300"/>
          </a:xfrm>
          <a:prstGeom prst="rect">
            <a:avLst/>
          </a:prstGeom>
          <a:no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4514" name="标题 1"/>
          <p:cNvSpPr>
            <a:spLocks noGrp="1"/>
          </p:cNvSpPr>
          <p:nvPr>
            <p:ph type="title" idx="4294967295"/>
          </p:nvPr>
        </p:nvSpPr>
        <p:spPr>
          <a:xfrm>
            <a:off x="609600" y="274638"/>
            <a:ext cx="4044950"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64515" name="内容占位符 2"/>
          <p:cNvSpPr>
            <a:spLocks noGrp="1"/>
          </p:cNvSpPr>
          <p:nvPr>
            <p:ph idx="4294967295"/>
            <p:custDataLst>
              <p:tags r:id="rId3"/>
            </p:custDataLst>
          </p:nvPr>
        </p:nvSpPr>
        <p:spPr>
          <a:xfrm>
            <a:off x="5807075" y="476250"/>
            <a:ext cx="5616575" cy="1223963"/>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spc="0" dirty="0">
                <a:solidFill>
                  <a:schemeClr val="dk1"/>
                </a:solidFill>
                <a:latin typeface="微软雅黑" panose="020B0503020204020204" charset="-122"/>
                <a:ea typeface="汉仪正圆-55W" panose="00020600040101010101" charset="-122"/>
                <a:sym typeface="+mn-ea"/>
              </a:rPr>
              <a:t>为什么初筛抗体无反应后面步骤都不做抗体确证？</a:t>
            </a:r>
            <a:endParaRPr lang="zh-CN" altLang="en-US" spc="0" dirty="0">
              <a:solidFill>
                <a:schemeClr val="dk1"/>
              </a:solidFill>
              <a:latin typeface="微软雅黑" panose="020B0503020204020204" charset="-122"/>
              <a:ea typeface="汉仪正圆-55W" panose="00020600040101010101" charset="-122"/>
              <a:sym typeface="+mn-ea"/>
            </a:endParaRPr>
          </a:p>
          <a:p>
            <a:pPr lvl="0" algn="l">
              <a:lnSpc>
                <a:spcPct val="100000"/>
              </a:lnSpc>
              <a:buClrTx/>
              <a:buSzTx/>
            </a:pPr>
            <a:endParaRPr lang="zh-CN" altLang="en-US" spc="0" dirty="0">
              <a:solidFill>
                <a:schemeClr val="dk1"/>
              </a:solidFill>
              <a:latin typeface="微软雅黑" panose="020B0503020204020204" charset="-122"/>
              <a:ea typeface="汉仪正圆-55W" panose="00020600040101010101" charset="-122"/>
              <a:sym typeface="+mn-ea"/>
            </a:endParaRPr>
          </a:p>
        </p:txBody>
      </p:sp>
      <p:sp>
        <p:nvSpPr>
          <p:cNvPr id="64516"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64517" name="图片 1" descr="KHUZDC2L1YEG7BBDAP4VCKF"/>
          <p:cNvPicPr>
            <a:picLocks noChangeAspect="1"/>
          </p:cNvPicPr>
          <p:nvPr/>
        </p:nvPicPr>
        <p:blipFill>
          <a:blip r:embed="rId5"/>
          <a:stretch>
            <a:fillRect/>
          </a:stretch>
        </p:blipFill>
        <p:spPr>
          <a:xfrm>
            <a:off x="0" y="1557338"/>
            <a:ext cx="6646863" cy="4751387"/>
          </a:xfrm>
          <a:prstGeom prst="rect">
            <a:avLst/>
          </a:prstGeom>
          <a:noFill/>
          <a:ln w="9525">
            <a:noFill/>
          </a:ln>
        </p:spPr>
      </p:pic>
      <p:sp>
        <p:nvSpPr>
          <p:cNvPr id="64518" name="Rectangle 6"/>
          <p:cNvSpPr/>
          <p:nvPr>
            <p:custDataLst>
              <p:tags r:id="rId6"/>
            </p:custDataLst>
          </p:nvPr>
        </p:nvSpPr>
        <p:spPr>
          <a:xfrm>
            <a:off x="3070225" y="2060575"/>
            <a:ext cx="2305050" cy="4032250"/>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pic>
        <p:nvPicPr>
          <p:cNvPr id="64519" name="Picture 7" descr="H:\002培训\培训基层\2020年培训基层\2020.22全省质控会\微信图片_20201216160800.png"/>
          <p:cNvPicPr>
            <a:picLocks noChangeAspect="1"/>
          </p:cNvPicPr>
          <p:nvPr/>
        </p:nvPicPr>
        <p:blipFill>
          <a:blip r:embed="rId7"/>
          <a:stretch>
            <a:fillRect/>
          </a:stretch>
        </p:blipFill>
        <p:spPr>
          <a:xfrm>
            <a:off x="5461000" y="1844675"/>
            <a:ext cx="6738938" cy="4649788"/>
          </a:xfrm>
          <a:prstGeom prst="rect">
            <a:avLst/>
          </a:prstGeom>
          <a:noFill/>
          <a:ln w="9525">
            <a:noFill/>
          </a:ln>
        </p:spPr>
      </p:pic>
    </p:spTree>
    <p:custDataLst>
      <p:tags r:id="rId8"/>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 name="图片 4"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5538"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筛查试验出报告问题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65539" name="内容占位符 2"/>
          <p:cNvSpPr>
            <a:spLocks noGrp="1"/>
          </p:cNvSpPr>
          <p:nvPr>
            <p:ph idx="4294967295"/>
            <p:custDataLst>
              <p:tags r:id="rId3"/>
            </p:custDataLst>
          </p:nvPr>
        </p:nvSpPr>
        <p:spPr>
          <a:xfrm>
            <a:off x="622300" y="1557338"/>
            <a:ext cx="4176713" cy="4813300"/>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zh-CN" sz="2400" spc="0" dirty="0">
                <a:solidFill>
                  <a:schemeClr val="dk1"/>
                </a:solidFill>
                <a:latin typeface="微软雅黑" panose="020B0503020204020204" charset="-122"/>
                <a:ea typeface="汉仪正圆-55W" panose="00020600040101010101" charset="-122"/>
                <a:cs typeface="微软雅黑" panose="020B0503020204020204" charset="-122"/>
                <a:sym typeface="+mn-ea"/>
              </a:rPr>
              <a:t>①②</a:t>
            </a:r>
            <a:r>
              <a:rPr lang="zh-CN" altLang="zh-CN" sz="2400" spc="0" dirty="0">
                <a:solidFill>
                  <a:schemeClr val="dk1"/>
                </a:solidFill>
                <a:latin typeface="微软雅黑" panose="020B0503020204020204" charset="-122"/>
                <a:ea typeface="汉仪正圆-55W" panose="00020600040101010101" charset="-122"/>
                <a:cs typeface="微软雅黑" panose="020B0503020204020204" charset="-122"/>
                <a:sym typeface="+mn-ea"/>
              </a:rPr>
              <a:t>复检完成后，是否可以出报告？怎么出？（参看第二章6.1</a:t>
            </a:r>
            <a:r>
              <a:rPr lang="zh-CN" altLang="zh-CN" sz="2400" spc="0" dirty="0">
                <a:solidFill>
                  <a:schemeClr val="dk1"/>
                </a:solidFill>
                <a:latin typeface="微软雅黑" panose="020B0503020204020204" charset="-122"/>
                <a:ea typeface="汉仪正圆-55W" panose="00020600040101010101" charset="-122"/>
                <a:cs typeface="微软雅黑" panose="020B0503020204020204" charset="-122"/>
                <a:sym typeface="+mn-ea"/>
              </a:rPr>
              <a:t>）</a:t>
            </a:r>
            <a:endParaRPr lang="zh-CN" altLang="zh-CN" sz="2400"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sp>
        <p:nvSpPr>
          <p:cNvPr id="65540"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65541" name="图片 1" descr="KHUZDC2L1YEG7BBDAP4VCKF"/>
          <p:cNvPicPr>
            <a:picLocks noChangeAspect="1"/>
          </p:cNvPicPr>
          <p:nvPr/>
        </p:nvPicPr>
        <p:blipFill>
          <a:blip r:embed="rId5"/>
          <a:stretch>
            <a:fillRect/>
          </a:stretch>
        </p:blipFill>
        <p:spPr>
          <a:xfrm>
            <a:off x="5014913" y="1268413"/>
            <a:ext cx="6646862" cy="4751387"/>
          </a:xfrm>
          <a:prstGeom prst="rect">
            <a:avLst/>
          </a:prstGeom>
          <a:noFill/>
          <a:ln w="9525">
            <a:noFill/>
          </a:ln>
        </p:spPr>
      </p:pic>
      <p:sp>
        <p:nvSpPr>
          <p:cNvPr id="65542" name="Rectangle 6"/>
          <p:cNvSpPr/>
          <p:nvPr>
            <p:custDataLst>
              <p:tags r:id="rId6"/>
            </p:custDataLst>
          </p:nvPr>
        </p:nvSpPr>
        <p:spPr>
          <a:xfrm>
            <a:off x="5014913" y="3429000"/>
            <a:ext cx="1008062" cy="7921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65543" name="Rectangle 6"/>
          <p:cNvSpPr/>
          <p:nvPr>
            <p:custDataLst>
              <p:tags r:id="rId7"/>
            </p:custDataLst>
          </p:nvPr>
        </p:nvSpPr>
        <p:spPr>
          <a:xfrm>
            <a:off x="8112125" y="3429000"/>
            <a:ext cx="1511300" cy="7921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10" name="圆角矩形标注 9"/>
          <p:cNvSpPr/>
          <p:nvPr>
            <p:custDataLst>
              <p:tags r:id="rId8"/>
            </p:custDataLst>
          </p:nvPr>
        </p:nvSpPr>
        <p:spPr>
          <a:xfrm>
            <a:off x="190500" y="4292600"/>
            <a:ext cx="4321175" cy="1657350"/>
          </a:xfrm>
          <a:prstGeom prst="wedgeRoundRectCallout">
            <a:avLst>
              <a:gd name="adj1" fmla="val 88066"/>
              <a:gd name="adj2" fmla="val -52976"/>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①建议出</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感染待确定”、“</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抗体待确定”或“</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抗原待确定”② </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不出</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抗原待确定”</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圆角矩形标注 10"/>
          <p:cNvSpPr/>
          <p:nvPr>
            <p:custDataLst>
              <p:tags r:id="rId9"/>
            </p:custDataLst>
          </p:nvPr>
        </p:nvSpPr>
        <p:spPr>
          <a:xfrm>
            <a:off x="3430588" y="6092825"/>
            <a:ext cx="7705725" cy="504825"/>
          </a:xfrm>
          <a:prstGeom prst="wedgeRoundRectCallout">
            <a:avLst>
              <a:gd name="adj1" fmla="val 30135"/>
              <a:gd name="adj2" fmla="val -412849"/>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不出</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抗体待确定”，</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建议核酸检测或</a:t>
            </a:r>
            <a:r>
              <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2-4</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周后随访</a:t>
            </a:r>
            <a:endPar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65546" name="Rectangle 6"/>
          <p:cNvSpPr/>
          <p:nvPr>
            <p:custDataLst>
              <p:tags r:id="rId10"/>
            </p:custDataLst>
          </p:nvPr>
        </p:nvSpPr>
        <p:spPr>
          <a:xfrm>
            <a:off x="6167438" y="3429000"/>
            <a:ext cx="1008062" cy="7921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13" name="圆角矩形标注 12"/>
          <p:cNvSpPr/>
          <p:nvPr>
            <p:custDataLst>
              <p:tags r:id="rId11"/>
            </p:custDataLst>
          </p:nvPr>
        </p:nvSpPr>
        <p:spPr>
          <a:xfrm>
            <a:off x="406400" y="2781300"/>
            <a:ext cx="3960813" cy="1152525"/>
          </a:xfrm>
          <a:prstGeom prst="wedgeRoundRectCallout">
            <a:avLst>
              <a:gd name="adj1" fmla="val 66582"/>
              <a:gd name="adj2" fmla="val 48794"/>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①是否可以 “</a:t>
            </a:r>
            <a:r>
              <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抗体阴性”或“</a:t>
            </a:r>
            <a:r>
              <a:rPr kumimoji="0" lang="en-US" altLang="zh-CN" sz="2400" b="1" i="0" u="none" strike="noStrike" kern="1200" cap="none" spc="0" normalizeH="0" baseline="0" noProof="0" dirty="0">
                <a:ln>
                  <a:noFill/>
                </a:ln>
                <a:solidFill>
                  <a:srgbClr val="7030A0"/>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rgbClr val="7030A0"/>
                </a:solidFill>
                <a:effectLst/>
                <a:uLnTx/>
                <a:uFillTx/>
                <a:latin typeface="微软雅黑" panose="020B0503020204020204" charset="-122"/>
                <a:ea typeface="汉仪正圆-55W" panose="00020600040101010101" charset="-122"/>
                <a:cs typeface="微软雅黑" panose="020B0503020204020204" charset="-122"/>
              </a:rPr>
              <a:t>抗原待确定</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”均建议核酸检测或</a:t>
            </a:r>
            <a:r>
              <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2-4</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周后随访</a:t>
            </a:r>
            <a:r>
              <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1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656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不区分抗体抗原检测试剂的筛查检查流程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66565" name="Picture 2"/>
          <p:cNvPicPr>
            <a:picLocks noChangeAspect="1"/>
          </p:cNvPicPr>
          <p:nvPr/>
        </p:nvPicPr>
        <p:blipFill>
          <a:blip r:embed="rId4"/>
          <a:stretch>
            <a:fillRect/>
          </a:stretch>
        </p:blipFill>
        <p:spPr>
          <a:xfrm>
            <a:off x="307975" y="1212850"/>
            <a:ext cx="6435725" cy="5046663"/>
          </a:xfrm>
          <a:prstGeom prst="rect">
            <a:avLst/>
          </a:prstGeom>
          <a:noFill/>
          <a:ln w="9525">
            <a:noFill/>
          </a:ln>
        </p:spPr>
      </p:pic>
      <p:sp>
        <p:nvSpPr>
          <p:cNvPr id="66566" name="Oval 6"/>
          <p:cNvSpPr/>
          <p:nvPr/>
        </p:nvSpPr>
        <p:spPr>
          <a:xfrm>
            <a:off x="2998788" y="2565400"/>
            <a:ext cx="3024187" cy="18716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pic>
        <p:nvPicPr>
          <p:cNvPr id="66567" name="图片 4" descr="9%RD{U6`_ML4(JLTA3E$LZ2"/>
          <p:cNvPicPr>
            <a:picLocks noChangeAspect="1"/>
          </p:cNvPicPr>
          <p:nvPr/>
        </p:nvPicPr>
        <p:blipFill>
          <a:blip r:embed="rId5"/>
          <a:stretch>
            <a:fillRect/>
          </a:stretch>
        </p:blipFill>
        <p:spPr>
          <a:xfrm>
            <a:off x="6626225" y="1308100"/>
            <a:ext cx="5549900" cy="4352925"/>
          </a:xfrm>
          <a:prstGeom prst="rect">
            <a:avLst/>
          </a:prstGeom>
          <a:noFill/>
          <a:ln w="9525">
            <a:noFill/>
          </a:ln>
        </p:spPr>
      </p:pic>
      <p:pic>
        <p:nvPicPr>
          <p:cNvPr id="66568" name="Picture 3"/>
          <p:cNvPicPr>
            <a:picLocks noChangeAspect="1"/>
          </p:cNvPicPr>
          <p:nvPr/>
        </p:nvPicPr>
        <p:blipFill>
          <a:blip r:embed="rId6"/>
          <a:stretch>
            <a:fillRect/>
          </a:stretch>
        </p:blipFill>
        <p:spPr>
          <a:xfrm>
            <a:off x="7185025" y="5732463"/>
            <a:ext cx="2944813" cy="360362"/>
          </a:xfrm>
          <a:prstGeom prst="rect">
            <a:avLst/>
          </a:prstGeom>
          <a:noFill/>
          <a:ln w="9525">
            <a:noFill/>
          </a:ln>
        </p:spPr>
      </p:pic>
      <p:sp>
        <p:nvSpPr>
          <p:cNvPr id="8197" name="TextBox 79"/>
          <p:cNvSpPr txBox="1">
            <a:spLocks noChangeArrowheads="1"/>
          </p:cNvSpPr>
          <p:nvPr>
            <p:custDataLst>
              <p:tags r:id="rId7"/>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626225" y="101282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Tree>
    <p:custDataLst>
      <p:tags r:id="rId9"/>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758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custDataLst>
              <p:tags r:id="rId4"/>
            </p:custDataLst>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不区分抗体抗原检测试剂的筛查检查流程</a:t>
            </a:r>
            <a:endPar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67589" name="Picture 2"/>
          <p:cNvPicPr>
            <a:picLocks noChangeAspect="1"/>
          </p:cNvPicPr>
          <p:nvPr/>
        </p:nvPicPr>
        <p:blipFill>
          <a:blip r:embed="rId5"/>
          <a:stretch>
            <a:fillRect/>
          </a:stretch>
        </p:blipFill>
        <p:spPr>
          <a:xfrm>
            <a:off x="307975" y="1212850"/>
            <a:ext cx="6435725" cy="5046663"/>
          </a:xfrm>
          <a:prstGeom prst="rect">
            <a:avLst/>
          </a:prstGeom>
          <a:noFill/>
          <a:ln w="9525">
            <a:noFill/>
          </a:ln>
        </p:spPr>
      </p:pic>
      <p:sp>
        <p:nvSpPr>
          <p:cNvPr id="67590" name="Oval 6"/>
          <p:cNvSpPr/>
          <p:nvPr/>
        </p:nvSpPr>
        <p:spPr>
          <a:xfrm>
            <a:off x="708025" y="4583113"/>
            <a:ext cx="1336675" cy="646112"/>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pic>
        <p:nvPicPr>
          <p:cNvPr id="67591" name="图片 4" descr="9%RD{U6`_ML4(JLTA3E$LZ2"/>
          <p:cNvPicPr>
            <a:picLocks noChangeAspect="1"/>
          </p:cNvPicPr>
          <p:nvPr/>
        </p:nvPicPr>
        <p:blipFill>
          <a:blip r:embed="rId6"/>
          <a:stretch>
            <a:fillRect/>
          </a:stretch>
        </p:blipFill>
        <p:spPr>
          <a:xfrm>
            <a:off x="6626225" y="1308100"/>
            <a:ext cx="5549900" cy="4352925"/>
          </a:xfrm>
          <a:prstGeom prst="rect">
            <a:avLst/>
          </a:prstGeom>
          <a:noFill/>
          <a:ln w="9525">
            <a:noFill/>
          </a:ln>
        </p:spPr>
      </p:pic>
      <p:pic>
        <p:nvPicPr>
          <p:cNvPr id="67592" name="Picture 3"/>
          <p:cNvPicPr>
            <a:picLocks noChangeAspect="1"/>
          </p:cNvPicPr>
          <p:nvPr/>
        </p:nvPicPr>
        <p:blipFill>
          <a:blip r:embed="rId7"/>
          <a:stretch>
            <a:fillRect/>
          </a:stretch>
        </p:blipFill>
        <p:spPr>
          <a:xfrm>
            <a:off x="7185025" y="5732463"/>
            <a:ext cx="2944813" cy="360362"/>
          </a:xfrm>
          <a:prstGeom prst="rect">
            <a:avLst/>
          </a:prstGeom>
          <a:noFill/>
          <a:ln w="9525">
            <a:noFill/>
          </a:ln>
        </p:spPr>
      </p:pic>
      <p:sp>
        <p:nvSpPr>
          <p:cNvPr id="67593" name="Rectangle 6"/>
          <p:cNvSpPr/>
          <p:nvPr>
            <p:custDataLst>
              <p:tags r:id="rId8"/>
            </p:custDataLst>
          </p:nvPr>
        </p:nvSpPr>
        <p:spPr>
          <a:xfrm>
            <a:off x="1846263" y="5553075"/>
            <a:ext cx="1679575" cy="25241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67594" name="Rectangle 6"/>
          <p:cNvSpPr/>
          <p:nvPr>
            <p:custDataLst>
              <p:tags r:id="rId9"/>
            </p:custDataLst>
          </p:nvPr>
        </p:nvSpPr>
        <p:spPr>
          <a:xfrm>
            <a:off x="341313" y="5913438"/>
            <a:ext cx="5681662" cy="346075"/>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8197" name="TextBox 79"/>
          <p:cNvSpPr txBox="1">
            <a:spLocks noChangeArrowheads="1"/>
          </p:cNvSpPr>
          <p:nvPr>
            <p:custDataLst>
              <p:tags r:id="rId10"/>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11"/>
            </p:custDataLst>
          </p:nvPr>
        </p:nvSpPr>
        <p:spPr bwMode="auto">
          <a:xfrm>
            <a:off x="6626225" y="101282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67597" name="Oval 6"/>
          <p:cNvSpPr/>
          <p:nvPr/>
        </p:nvSpPr>
        <p:spPr>
          <a:xfrm>
            <a:off x="6959600" y="4365625"/>
            <a:ext cx="1336675" cy="64611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982980" y="6381115"/>
            <a:ext cx="2047875" cy="368300"/>
          </a:xfrm>
          <a:prstGeom prst="rect">
            <a:avLst/>
          </a:prstGeom>
          <a:noFill/>
        </p:spPr>
        <p:txBody>
          <a:bodyPr wrap="square" rtlCol="0" anchor="t">
            <a:spAutoFit/>
          </a:bodyPr>
          <a:p>
            <a:pPr lvl="0" algn="l">
              <a:lnSpc>
                <a:spcPct val="100000"/>
              </a:lnSpc>
              <a:buClrTx/>
              <a:buSzTx/>
            </a:pPr>
            <a:r>
              <a:rPr lang="zh-CN" altLang="en-US" sz="1800" dirty="0">
                <a:solidFill>
                  <a:schemeClr val="accent1">
                    <a:lumMod val="75000"/>
                  </a:schemeClr>
                </a:solidFill>
                <a:latin typeface="微软雅黑" panose="020B0503020204020204" charset="-122"/>
                <a:ea typeface="汉仪正圆-55W" panose="00020600040101010101" charset="-122"/>
                <a:cs typeface="微软雅黑" panose="020B0503020204020204" charset="-122"/>
                <a:sym typeface="+mn-ea"/>
              </a:rPr>
              <a:t>两个“*”都有效</a:t>
            </a:r>
            <a:endParaRPr lang="zh-CN" altLang="en-US" sz="1800" dirty="0">
              <a:solidFill>
                <a:schemeClr val="accent1">
                  <a:lumMod val="75000"/>
                </a:schemeClr>
              </a:solidFill>
              <a:latin typeface="微软雅黑" panose="020B0503020204020204" charset="-122"/>
              <a:ea typeface="汉仪正圆-55W" panose="00020600040101010101" charset="-122"/>
              <a:cs typeface="微软雅黑" panose="020B0503020204020204" charset="-122"/>
              <a:sym typeface="+mn-ea"/>
            </a:endParaRPr>
          </a:p>
        </p:txBody>
      </p:sp>
    </p:spTree>
    <p:custDataLst>
      <p:tags r:id="rId1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7065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custDataLst>
              <p:tags r:id="rId4"/>
            </p:custDataLst>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不区分抗体抗原检测试剂的筛查检查流程</a:t>
            </a:r>
            <a:endPar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70661" name="Picture 2"/>
          <p:cNvPicPr>
            <a:picLocks noChangeAspect="1"/>
          </p:cNvPicPr>
          <p:nvPr/>
        </p:nvPicPr>
        <p:blipFill>
          <a:blip r:embed="rId5"/>
          <a:stretch>
            <a:fillRect/>
          </a:stretch>
        </p:blipFill>
        <p:spPr>
          <a:xfrm>
            <a:off x="307975" y="1212850"/>
            <a:ext cx="6435725" cy="5046663"/>
          </a:xfrm>
          <a:prstGeom prst="rect">
            <a:avLst/>
          </a:prstGeom>
          <a:noFill/>
          <a:ln w="9525">
            <a:noFill/>
          </a:ln>
        </p:spPr>
      </p:pic>
      <p:sp>
        <p:nvSpPr>
          <p:cNvPr id="70662" name="Oval 6"/>
          <p:cNvSpPr/>
          <p:nvPr/>
        </p:nvSpPr>
        <p:spPr>
          <a:xfrm>
            <a:off x="2017713" y="3676650"/>
            <a:ext cx="1336675" cy="64611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pic>
        <p:nvPicPr>
          <p:cNvPr id="70663" name="图片 4" descr="9%RD{U6`_ML4(JLTA3E$LZ2"/>
          <p:cNvPicPr>
            <a:picLocks noChangeAspect="1"/>
          </p:cNvPicPr>
          <p:nvPr/>
        </p:nvPicPr>
        <p:blipFill>
          <a:blip r:embed="rId6"/>
          <a:stretch>
            <a:fillRect/>
          </a:stretch>
        </p:blipFill>
        <p:spPr>
          <a:xfrm>
            <a:off x="6626225" y="1308100"/>
            <a:ext cx="5549900" cy="4352925"/>
          </a:xfrm>
          <a:prstGeom prst="rect">
            <a:avLst/>
          </a:prstGeom>
          <a:noFill/>
          <a:ln w="9525">
            <a:noFill/>
          </a:ln>
        </p:spPr>
      </p:pic>
      <p:pic>
        <p:nvPicPr>
          <p:cNvPr id="70664" name="Picture 3"/>
          <p:cNvPicPr>
            <a:picLocks noChangeAspect="1"/>
          </p:cNvPicPr>
          <p:nvPr/>
        </p:nvPicPr>
        <p:blipFill>
          <a:blip r:embed="rId7"/>
          <a:stretch>
            <a:fillRect/>
          </a:stretch>
        </p:blipFill>
        <p:spPr>
          <a:xfrm>
            <a:off x="7185025" y="5732463"/>
            <a:ext cx="2944813" cy="360362"/>
          </a:xfrm>
          <a:prstGeom prst="rect">
            <a:avLst/>
          </a:prstGeom>
          <a:noFill/>
          <a:ln w="9525">
            <a:noFill/>
          </a:ln>
        </p:spPr>
      </p:pic>
      <p:sp>
        <p:nvSpPr>
          <p:cNvPr id="8197" name="TextBox 79"/>
          <p:cNvSpPr txBox="1">
            <a:spLocks noChangeArrowheads="1"/>
          </p:cNvSpPr>
          <p:nvPr>
            <p:custDataLst>
              <p:tags r:id="rId8"/>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9"/>
            </p:custDataLst>
          </p:nvPr>
        </p:nvSpPr>
        <p:spPr bwMode="auto">
          <a:xfrm>
            <a:off x="6626225" y="101282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4" name="圆角矩形标注 13"/>
          <p:cNvSpPr/>
          <p:nvPr>
            <p:custDataLst>
              <p:tags r:id="rId10"/>
            </p:custDataLst>
          </p:nvPr>
        </p:nvSpPr>
        <p:spPr>
          <a:xfrm>
            <a:off x="5024438" y="3135313"/>
            <a:ext cx="1601788" cy="504825"/>
          </a:xfrm>
          <a:prstGeom prst="wedgeRoundRectCallout">
            <a:avLst>
              <a:gd name="adj1" fmla="val -179757"/>
              <a:gd name="adj2" fmla="val 249611"/>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mn-cs"/>
              </a:rPr>
              <a:t>有后续的</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mn-cs"/>
            </a:endParaRPr>
          </a:p>
        </p:txBody>
      </p:sp>
      <p:sp>
        <p:nvSpPr>
          <p:cNvPr id="70668" name="Rectangle 6"/>
          <p:cNvSpPr/>
          <p:nvPr>
            <p:custDataLst>
              <p:tags r:id="rId11"/>
            </p:custDataLst>
          </p:nvPr>
        </p:nvSpPr>
        <p:spPr>
          <a:xfrm>
            <a:off x="2022475" y="4500563"/>
            <a:ext cx="1143000" cy="714375"/>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Tree>
    <p:custDataLst>
      <p:tags r:id="rId1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7373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不区分抗体抗原检测试剂的筛查检查流程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73733" name="Picture 2"/>
          <p:cNvPicPr>
            <a:picLocks noChangeAspect="1"/>
          </p:cNvPicPr>
          <p:nvPr/>
        </p:nvPicPr>
        <p:blipFill>
          <a:blip r:embed="rId4"/>
          <a:stretch>
            <a:fillRect/>
          </a:stretch>
        </p:blipFill>
        <p:spPr>
          <a:xfrm>
            <a:off x="307975" y="1212850"/>
            <a:ext cx="6435725" cy="5046663"/>
          </a:xfrm>
          <a:prstGeom prst="rect">
            <a:avLst/>
          </a:prstGeom>
          <a:noFill/>
          <a:ln w="9525">
            <a:noFill/>
          </a:ln>
        </p:spPr>
      </p:pic>
      <p:sp>
        <p:nvSpPr>
          <p:cNvPr id="73734" name="Oval 6"/>
          <p:cNvSpPr/>
          <p:nvPr/>
        </p:nvSpPr>
        <p:spPr>
          <a:xfrm>
            <a:off x="2998788" y="2565400"/>
            <a:ext cx="3024187" cy="18716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pic>
        <p:nvPicPr>
          <p:cNvPr id="73735" name="图片 4" descr="9%RD{U6`_ML4(JLTA3E$LZ2"/>
          <p:cNvPicPr>
            <a:picLocks noChangeAspect="1"/>
          </p:cNvPicPr>
          <p:nvPr/>
        </p:nvPicPr>
        <p:blipFill>
          <a:blip r:embed="rId5"/>
          <a:stretch>
            <a:fillRect/>
          </a:stretch>
        </p:blipFill>
        <p:spPr>
          <a:xfrm>
            <a:off x="6626225" y="1308100"/>
            <a:ext cx="5549900" cy="4352925"/>
          </a:xfrm>
          <a:prstGeom prst="rect">
            <a:avLst/>
          </a:prstGeom>
          <a:noFill/>
          <a:ln w="9525">
            <a:noFill/>
          </a:ln>
        </p:spPr>
      </p:pic>
      <p:pic>
        <p:nvPicPr>
          <p:cNvPr id="73736" name="Picture 3"/>
          <p:cNvPicPr>
            <a:picLocks noChangeAspect="1"/>
          </p:cNvPicPr>
          <p:nvPr/>
        </p:nvPicPr>
        <p:blipFill>
          <a:blip r:embed="rId6"/>
          <a:stretch>
            <a:fillRect/>
          </a:stretch>
        </p:blipFill>
        <p:spPr>
          <a:xfrm>
            <a:off x="7185025" y="5732463"/>
            <a:ext cx="2944813" cy="360362"/>
          </a:xfrm>
          <a:prstGeom prst="rect">
            <a:avLst/>
          </a:prstGeom>
          <a:noFill/>
          <a:ln w="9525">
            <a:noFill/>
          </a:ln>
        </p:spPr>
      </p:pic>
      <p:sp>
        <p:nvSpPr>
          <p:cNvPr id="8197" name="TextBox 79"/>
          <p:cNvSpPr txBox="1">
            <a:spLocks noChangeArrowheads="1"/>
          </p:cNvSpPr>
          <p:nvPr>
            <p:custDataLst>
              <p:tags r:id="rId7"/>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8"/>
            </p:custDataLst>
          </p:nvPr>
        </p:nvSpPr>
        <p:spPr bwMode="auto">
          <a:xfrm>
            <a:off x="6626225" y="101282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Tree>
    <p:custDataLst>
      <p:tags r:id="rId9"/>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74754"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问题</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58371" name="内容占位符 2"/>
          <p:cNvSpPr>
            <a:spLocks noGrp="1"/>
          </p:cNvSpPr>
          <p:nvPr>
            <p:ph idx="4294967295"/>
          </p:nvPr>
        </p:nvSpPr>
        <p:spPr>
          <a:xfrm>
            <a:off x="623888" y="1628775"/>
            <a:ext cx="10512425" cy="4752975"/>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抗体抗原试剂双份/</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双孔”</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为原有试剂还是另一种试剂亦可？</a:t>
            </a:r>
            <a:endPar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        ——字面</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意思应该可以，</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不建议。</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如果1B</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阳性，2B</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两次阴性，就无后续手段，相当于一种试剂</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2B两次</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试验阴性否定另一种试剂</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1B阳性，且无后续手段。</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如果试剂2B</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敏感性不如1B</a:t>
            </a:r>
            <a:r>
              <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rPr>
              <a:t>，就有漏检可能。</a:t>
            </a:r>
            <a:endParaRPr lang="en-US" altLang="zh-CN" b="1" spc="0" noProof="0" dirty="0" smtClean="0">
              <a:ln>
                <a:noFill/>
              </a:ln>
              <a:solidFill>
                <a:srgbClr val="C00000"/>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7475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8611"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四代试剂用三代复核为阴性</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时，为了送检，用原试剂一次或两次双孔复核</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符合2020《</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规范》</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图6 </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流程。</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——有没有问题？</a:t>
            </a:r>
            <a:r>
              <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怎样减少或避免问题可能？</a:t>
            </a: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76804"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5" name="圆角矩形 4"/>
          <p:cNvSpPr/>
          <p:nvPr>
            <p:custDataLst>
              <p:tags r:id="rId5"/>
            </p:custDataLst>
          </p:nvPr>
        </p:nvSpPr>
        <p:spPr>
          <a:xfrm>
            <a:off x="1165225" y="357188"/>
            <a:ext cx="3030538" cy="971550"/>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1">
                <a:ln>
                  <a:noFill/>
                </a:ln>
                <a:solidFill>
                  <a:schemeClr val="lt1"/>
                </a:solidFill>
                <a:effectLst/>
                <a:uLnTx/>
                <a:uFillTx/>
                <a:latin typeface="微软雅黑" panose="020B0503020204020204" charset="-122"/>
                <a:ea typeface="汉仪粗圆 简" panose="00020600040101010101" charset="-122"/>
                <a:cs typeface="+mn-cs"/>
              </a:rPr>
              <a:t>1B</a:t>
            </a:r>
            <a:r>
              <a:rPr kumimoji="0" lang="en-US" altLang="zh-CN" sz="3200" b="0" i="0" u="none" strike="noStrike" kern="1200" cap="none" spc="0" normalizeH="0" baseline="0" noProof="1">
                <a:ln>
                  <a:noFill/>
                </a:ln>
                <a:solidFill>
                  <a:schemeClr val="lt1"/>
                </a:solidFill>
                <a:effectLst/>
                <a:uLnTx/>
                <a:uFillTx/>
                <a:latin typeface="微软雅黑" panose="020B0503020204020204" charset="-122"/>
                <a:ea typeface="汉仪粗圆 简" panose="00020600040101010101" charset="-122"/>
                <a:cs typeface="+mn-cs"/>
              </a:rPr>
              <a:t>+</a:t>
            </a:r>
            <a:r>
              <a:rPr kumimoji="0" lang="en-US" altLang="zh-CN" sz="3200" b="1" i="0" u="none" strike="noStrike" kern="1200" cap="none" spc="0" normalizeH="0" baseline="0" noProof="1">
                <a:ln>
                  <a:noFill/>
                </a:ln>
                <a:solidFill>
                  <a:schemeClr val="lt1"/>
                </a:solidFill>
                <a:effectLst/>
                <a:uLnTx/>
                <a:uFillTx/>
                <a:latin typeface="微软雅黑" panose="020B0503020204020204" charset="-122"/>
                <a:ea typeface="汉仪粗圆 简" panose="00020600040101010101" charset="-122"/>
                <a:cs typeface="+mn-cs"/>
              </a:rPr>
              <a:t>1B</a:t>
            </a:r>
            <a:r>
              <a:rPr kumimoji="0" lang="en-US" altLang="zh-CN" sz="3200" b="0" i="0" u="none" strike="noStrike" kern="1200" cap="none" spc="0" normalizeH="0" baseline="0" noProof="1">
                <a:ln>
                  <a:noFill/>
                </a:ln>
                <a:solidFill>
                  <a:schemeClr val="lt1"/>
                </a:solidFill>
                <a:effectLst/>
                <a:uLnTx/>
                <a:uFillTx/>
                <a:latin typeface="微软雅黑" panose="020B0503020204020204" charset="-122"/>
                <a:ea typeface="汉仪粗圆 简" panose="00020600040101010101" charset="-122"/>
                <a:cs typeface="+mn-cs"/>
              </a:rPr>
              <a:t>+</a:t>
            </a:r>
            <a:r>
              <a:rPr kumimoji="0" lang="en-US" altLang="zh-CN" sz="3200" b="1" i="0" u="none" strike="noStrike" kern="1200" cap="none" spc="0" normalizeH="0" baseline="0" noProof="1">
                <a:ln>
                  <a:noFill/>
                </a:ln>
                <a:solidFill>
                  <a:schemeClr val="lt1"/>
                </a:solidFill>
                <a:effectLst/>
                <a:uLnTx/>
                <a:uFillTx/>
                <a:latin typeface="微软雅黑" panose="020B0503020204020204" charset="-122"/>
                <a:ea typeface="汉仪粗圆 简" panose="00020600040101010101" charset="-122"/>
                <a:cs typeface="+mn-cs"/>
              </a:rPr>
              <a:t>1B</a:t>
            </a:r>
            <a:endParaRPr kumimoji="0" lang="en-US" altLang="zh-CN" sz="3200" b="1" i="0" u="none" strike="noStrike" kern="1200" cap="none" spc="0" normalizeH="0" baseline="0" noProof="1">
              <a:ln>
                <a:noFill/>
              </a:ln>
              <a:solidFill>
                <a:schemeClr val="lt1"/>
              </a:solidFill>
              <a:effectLst/>
              <a:uLnTx/>
              <a:uFillTx/>
              <a:latin typeface="微软雅黑" panose="020B0503020204020204" charset="-122"/>
              <a:ea typeface="汉仪粗圆 简" panose="00020600040101010101" charset="-122"/>
              <a:cs typeface="+mn-cs"/>
            </a:endParaRPr>
          </a:p>
        </p:txBody>
      </p:sp>
      <p:sp>
        <p:nvSpPr>
          <p:cNvPr id="6" name="圆角矩形 5"/>
          <p:cNvSpPr/>
          <p:nvPr>
            <p:custDataLst>
              <p:tags r:id="rId6"/>
            </p:custDataLst>
          </p:nvPr>
        </p:nvSpPr>
        <p:spPr>
          <a:xfrm>
            <a:off x="4522788" y="357188"/>
            <a:ext cx="3265488" cy="971550"/>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1">
                <a:ln>
                  <a:noFill/>
                </a:ln>
                <a:solidFill>
                  <a:srgbClr val="0000FF"/>
                </a:solidFill>
                <a:effectLst/>
                <a:uLnTx/>
                <a:uFillTx/>
                <a:latin typeface="微软雅黑" panose="020B0503020204020204" charset="-122"/>
                <a:ea typeface="汉仪正圆-55W" panose="00020600040101010101" charset="-122"/>
                <a:cs typeface="+mn-cs"/>
              </a:rPr>
              <a:t>1B</a:t>
            </a:r>
            <a:r>
              <a:rPr kumimoji="0" lang="en-US" altLang="zh-CN" sz="3200" b="0" i="0" u="none" strike="noStrike" kern="1200" cap="none" spc="0" normalizeH="0" baseline="0" noProof="1">
                <a:ln>
                  <a:noFill/>
                </a:ln>
                <a:solidFill>
                  <a:srgbClr val="FF0000"/>
                </a:solidFill>
                <a:effectLst/>
                <a:uLnTx/>
                <a:uFillTx/>
                <a:latin typeface="微软雅黑" panose="020B0503020204020204" charset="-122"/>
                <a:ea typeface="汉仪正圆-55W" panose="00020600040101010101" charset="-122"/>
                <a:cs typeface="+mn-cs"/>
              </a:rPr>
              <a:t>+</a:t>
            </a:r>
            <a:r>
              <a:rPr kumimoji="0" lang="en-US" altLang="zh-CN" sz="3200" b="1" i="0" u="none" strike="noStrike" kern="1200" cap="none" spc="0" normalizeH="0" baseline="0" noProof="1">
                <a:ln>
                  <a:noFill/>
                </a:ln>
                <a:solidFill>
                  <a:srgbClr val="0000FF"/>
                </a:solidFill>
                <a:effectLst/>
                <a:uLnTx/>
                <a:uFillTx/>
                <a:latin typeface="微软雅黑" panose="020B0503020204020204" charset="-122"/>
                <a:ea typeface="汉仪正圆-55W" panose="00020600040101010101" charset="-122"/>
                <a:cs typeface="+mn-cs"/>
              </a:rPr>
              <a:t>1B</a:t>
            </a:r>
            <a:r>
              <a:rPr kumimoji="0" lang="en-US" altLang="zh-CN" sz="3200" b="0" i="0" u="none" strike="noStrike" kern="1200" cap="none" spc="0" normalizeH="0" baseline="0" noProof="1">
                <a:ln>
                  <a:noFill/>
                </a:ln>
                <a:solidFill>
                  <a:srgbClr val="FF0000"/>
                </a:solidFill>
                <a:effectLst/>
                <a:uLnTx/>
                <a:uFillTx/>
                <a:latin typeface="微软雅黑" panose="020B0503020204020204" charset="-122"/>
                <a:ea typeface="汉仪正圆-55W" panose="00020600040101010101" charset="-122"/>
                <a:cs typeface="+mn-cs"/>
              </a:rPr>
              <a:t>+1A</a:t>
            </a:r>
            <a:endParaRPr kumimoji="0" lang="en-US" altLang="zh-CN" sz="3200" b="0" i="0" u="none" strike="noStrike" kern="1200" cap="none" spc="0" normalizeH="0" baseline="0" noProof="1">
              <a:ln>
                <a:noFill/>
              </a:ln>
              <a:solidFill>
                <a:srgbClr val="FF0000"/>
              </a:solidFill>
              <a:effectLst/>
              <a:uLnTx/>
              <a:uFillTx/>
              <a:latin typeface="微软雅黑" panose="020B0503020204020204" charset="-122"/>
              <a:ea typeface="汉仪正圆-55W" panose="00020600040101010101" charset="-122"/>
              <a:cs typeface="+mn-cs"/>
            </a:endParaRPr>
          </a:p>
        </p:txBody>
      </p:sp>
    </p:spTree>
    <p:custDataLst>
      <p:tags r:id="rId7"/>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77826" name="内容占位符 2"/>
          <p:cNvSpPr>
            <a:spLocks noGrp="1"/>
          </p:cNvSpPr>
          <p:nvPr>
            <p:ph idx="4294967295"/>
            <p:custDataLst>
              <p:tags r:id="rId3"/>
            </p:custDataLst>
          </p:nvPr>
        </p:nvSpPr>
        <p:spPr>
          <a:xfrm>
            <a:off x="239713" y="908050"/>
            <a:ext cx="10971212" cy="2206625"/>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某孕妇 </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初筛:</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化学发光阳性（四代）</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第二次采血复检:</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发光阳性（四代），雅培、新创三代快诊阴性，万泰ELISA阴性。</a:t>
            </a:r>
            <a:endPar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补充实验：</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WB阴性，出HIV</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抗体阴性报告，未备注。</a:t>
            </a:r>
            <a:endPar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sp>
        <p:nvSpPr>
          <p:cNvPr id="77827"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77828" name="Picture 2"/>
          <p:cNvPicPr>
            <a:picLocks noChangeAspect="1"/>
          </p:cNvPicPr>
          <p:nvPr/>
        </p:nvPicPr>
        <p:blipFill>
          <a:blip r:embed="rId5"/>
          <a:srcRect t="8548" b="57867"/>
          <a:stretch>
            <a:fillRect/>
          </a:stretch>
        </p:blipFill>
        <p:spPr>
          <a:xfrm>
            <a:off x="261938" y="2492375"/>
            <a:ext cx="11496675" cy="4184650"/>
          </a:xfrm>
          <a:prstGeom prst="rect">
            <a:avLst/>
          </a:prstGeom>
          <a:noFill/>
          <a:ln w="9525">
            <a:noFill/>
          </a:ln>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638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5" name="内容占位符 2"/>
          <p:cNvSpPr txBox="1"/>
          <p:nvPr>
            <p:custDataLst>
              <p:tags r:id="rId4"/>
            </p:custDataLst>
          </p:nvPr>
        </p:nvSpPr>
        <p:spPr>
          <a:xfrm>
            <a:off x="550863" y="1435100"/>
            <a:ext cx="5832475" cy="522287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p>
            <a:pPr marL="514350" marR="0" indent="-514350" defTabSz="914400">
              <a:lnSpc>
                <a:spcPts val="3000"/>
              </a:lnSpc>
              <a:spcBef>
                <a:spcPts val="600"/>
              </a:spcBef>
              <a:buClrTx/>
              <a:buSzTx/>
              <a:buFont typeface="Arial" panose="020B0604020202020204" pitchFamily="34" charset="0"/>
              <a:buAutoNum type="arabicPeriod"/>
              <a:defRPr/>
            </a:pP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样</a:t>
            </a:r>
            <a:r>
              <a:rPr kumimoji="0" lang="zh-CN" altLang="en-US" sz="20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汉仪正圆-55W" panose="00020600040101010101" charset="-122"/>
                <a:cs typeface="微软雅黑" panose="020B0503020204020204" charset="-122"/>
              </a:rPr>
              <a:t>本</a:t>
            </a:r>
            <a:r>
              <a:rPr kumimoji="0" lang="en-US" altLang="zh-CN" sz="2000" b="1"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a:t>
            </a: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的采集和处理</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HIV</a:t>
            </a: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抗体</a:t>
            </a:r>
            <a:r>
              <a:rPr kumimoji="0" lang="zh-CN" altLang="zh-CN" sz="2000" b="1"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抗原</a:t>
            </a:r>
            <a:r>
              <a:rPr kumimoji="0" lang="zh-CN"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检测</a:t>
            </a:r>
            <a:endParaRPr kumimoji="0" lang="en-US" altLang="zh-CN" sz="2000" kern="1200" cap="none" spc="0" normalizeH="0" baseline="0" noProof="0" dirty="0">
              <a:solidFill>
                <a:srgbClr val="00B050"/>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zh-CN" altLang="en-US"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基于抗体的</a:t>
            </a: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HIV-1</a:t>
            </a: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新发感染检测</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HIV</a:t>
            </a:r>
            <a:r>
              <a:rPr kumimoji="0" lang="en-US" altLang="zh-CN"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-1</a:t>
            </a:r>
            <a:r>
              <a:rPr kumimoji="0" lang="zh-CN"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核酸检测</a:t>
            </a: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 </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艾滋病病毒感染检测策略</a:t>
            </a:r>
            <a:r>
              <a:rPr kumimoji="0" lang="zh-CN" altLang="en-US"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及流程 </a:t>
            </a:r>
            <a:endParaRPr kumimoji="0" lang="en-US" altLang="zh-CN"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HIV-1</a:t>
            </a:r>
            <a:r>
              <a:rPr kumimoji="0" lang="zh-CN"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基因型耐药检测</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CD4+</a:t>
            </a:r>
            <a:r>
              <a:rPr kumimoji="0" lang="zh-CN"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和</a:t>
            </a: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CD8+T</a:t>
            </a:r>
            <a:r>
              <a:rPr kumimoji="0" lang="zh-CN"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淋巴细胞检测</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HIV-1</a:t>
            </a:r>
            <a:r>
              <a:rPr kumimoji="0" lang="zh-CN"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的分离培养</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附表</a:t>
            </a: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1-7</a:t>
            </a: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（各类检测报告）</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ts val="3000"/>
              </a:lnSpc>
              <a:spcBef>
                <a:spcPts val="600"/>
              </a:spcBef>
              <a:buClrTx/>
              <a:buSzTx/>
              <a:buFont typeface="Arial" panose="020B0604020202020204" pitchFamily="34" charset="0"/>
              <a:buAutoNum type="arabicPeriod"/>
              <a:defRPr/>
            </a:pP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附件</a:t>
            </a:r>
            <a:r>
              <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1-3</a:t>
            </a: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a:t>
            </a:r>
            <a:r>
              <a:rPr kumimoji="0" lang="zh-CN" altLang="en-US"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输入性</a:t>
            </a:r>
            <a:r>
              <a:rPr kumimoji="0" lang="en-US" altLang="zh-CN"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HIV</a:t>
            </a:r>
            <a:r>
              <a:rPr kumimoji="0" lang="zh-CN" altLang="en-US"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抗体检测及流程； 实验室室内质量控制；</a:t>
            </a:r>
            <a:r>
              <a:rPr kumimoji="0" lang="en-US" altLang="zh-CN"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HIV-2</a:t>
            </a:r>
            <a:r>
              <a:rPr kumimoji="0" lang="zh-CN" altLang="en-US" sz="2000" b="1" u="sng" kern="1200" cap="none" spc="0" normalizeH="0" baseline="0" noProof="0" dirty="0">
                <a:solidFill>
                  <a:srgbClr val="FF0000"/>
                </a:solidFill>
                <a:latin typeface="微软雅黑" panose="020B0503020204020204" charset="-122"/>
                <a:ea typeface="汉仪正圆-55W" panose="00020600040101010101" charset="-122"/>
                <a:cs typeface="微软雅黑" panose="020B0503020204020204" charset="-122"/>
              </a:rPr>
              <a:t>核酸检测</a:t>
            </a:r>
            <a:r>
              <a:rPr kumimoji="0" lang="zh-CN" altLang="en-US"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rPr>
              <a:t>）</a:t>
            </a:r>
            <a:endParaRPr kumimoji="0" lang="en-US" altLang="zh-CN" sz="2000" kern="1200" cap="none" spc="0" normalizeH="0" baseline="0" noProof="0" dirty="0">
              <a:solidFill>
                <a:schemeClr val="tx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ct val="90000"/>
              </a:lnSpc>
              <a:spcBef>
                <a:spcPts val="1000"/>
              </a:spcBef>
              <a:buClrTx/>
              <a:buSzTx/>
              <a:buFont typeface="Arial" panose="020B0604020202020204" pitchFamily="34" charset="0"/>
              <a:buNone/>
              <a:defRPr/>
            </a:pPr>
            <a:r>
              <a:rPr kumimoji="0" lang="en-US" altLang="zh-CN" sz="2000" b="1" kern="1200" cap="none" spc="0" normalizeH="0" baseline="0" noProof="0" dirty="0">
                <a:solidFill>
                  <a:schemeClr val="accent1"/>
                </a:solidFill>
                <a:latin typeface="微软雅黑" panose="020B0503020204020204" charset="-122"/>
                <a:ea typeface="汉仪正圆-55W" panose="00020600040101010101" charset="-122"/>
                <a:cs typeface="微软雅黑" panose="020B0503020204020204" charset="-122"/>
              </a:rPr>
              <a:t> </a:t>
            </a:r>
            <a:endParaRPr kumimoji="0" lang="en-US" altLang="zh-CN" sz="2000" b="1" kern="1200" cap="none" spc="0" normalizeH="0" baseline="0" noProof="0" dirty="0">
              <a:solidFill>
                <a:schemeClr val="accent1"/>
              </a:solidFill>
              <a:latin typeface="微软雅黑" panose="020B0503020204020204" charset="-122"/>
              <a:ea typeface="汉仪正圆-55W" panose="00020600040101010101" charset="-122"/>
              <a:cs typeface="微软雅黑" panose="020B0503020204020204" charset="-122"/>
            </a:endParaRPr>
          </a:p>
          <a:p>
            <a:pPr marL="514350" marR="0" indent="-514350" defTabSz="914400">
              <a:lnSpc>
                <a:spcPct val="90000"/>
              </a:lnSpc>
              <a:spcBef>
                <a:spcPts val="1000"/>
              </a:spcBef>
              <a:buClrTx/>
              <a:buSzTx/>
              <a:buFont typeface="Arial" panose="020B0604020202020204" pitchFamily="34" charset="0"/>
              <a:buNone/>
              <a:defRPr/>
            </a:pPr>
            <a:endParaRPr kumimoji="0" lang="en-US" altLang="zh-CN" sz="2000" b="1" kern="1200" cap="none" spc="0" normalizeH="0" baseline="0" noProof="0" dirty="0">
              <a:solidFill>
                <a:schemeClr val="accent1"/>
              </a:solidFill>
              <a:latin typeface="微软雅黑" panose="020B0503020204020204" charset="-122"/>
              <a:ea typeface="汉仪正圆-55W" panose="00020600040101010101" charset="-122"/>
              <a:cs typeface="微软雅黑" panose="020B0503020204020204" charset="-122"/>
            </a:endParaRPr>
          </a:p>
        </p:txBody>
      </p:sp>
      <p:sp>
        <p:nvSpPr>
          <p:cNvPr id="6" name="内容占位符 2"/>
          <p:cNvSpPr txBox="1"/>
          <p:nvPr>
            <p:custDataLst>
              <p:tags r:id="rId5"/>
            </p:custDataLst>
          </p:nvPr>
        </p:nvSpPr>
        <p:spPr>
          <a:xfrm>
            <a:off x="7408863" y="1435100"/>
            <a:ext cx="4303712" cy="5184775"/>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样</a:t>
            </a:r>
            <a:r>
              <a:rPr kumimoji="0" lang="zh-CN" altLang="en-US" sz="20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品</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的采集和处理</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抗体检测</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新发感染检测</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zh-CN" sz="2000" b="1"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抗原检测</a:t>
            </a:r>
            <a:endParaRPr kumimoji="0" lang="en-US" altLang="zh-CN"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 </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核酸检测</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 </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艾滋病病毒感染</a:t>
            </a:r>
            <a:r>
              <a:rPr kumimoji="0" lang="zh-CN" altLang="en-US" sz="2000" b="1" i="0" u="none" strike="sng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实验室</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检测策略</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和</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CD8+T</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淋巴细胞检测</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的分离培养</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514350" marR="0" lvl="0" indent="-514350" algn="l" defTabSz="914400" rtl="0" eaLnBrk="1" fontAlgn="base" latinLnBrk="0" hangingPunct="1">
              <a:lnSpc>
                <a:spcPts val="3000"/>
              </a:lnSpc>
              <a:spcBef>
                <a:spcPts val="600"/>
              </a:spcBef>
              <a:spcAft>
                <a:spcPct val="0"/>
              </a:spcAft>
              <a:buClrTx/>
              <a:buSzPct val="95000"/>
              <a:buFont typeface="Arial" panose="020B0604020202020204" pitchFamily="34" charset="0"/>
              <a:buAutoNum type="arabicPeriod"/>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附表</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1-7</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8197" name="TextBox 79"/>
          <p:cNvSpPr txBox="1">
            <a:spLocks noChangeArrowheads="1"/>
          </p:cNvSpPr>
          <p:nvPr>
            <p:custDataLst>
              <p:tags r:id="rId6"/>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7"/>
            </p:custDataLst>
          </p:nvPr>
        </p:nvSpPr>
        <p:spPr bwMode="auto">
          <a:xfrm>
            <a:off x="7823200"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mn-cs"/>
                <a:sym typeface="Calibri" panose="020F0502020204030204" pitchFamily="34" charset="0"/>
              </a:rPr>
              <a:t>章</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mn-cs"/>
                <a:sym typeface="Calibri" panose="020F0502020204030204" pitchFamily="34" charset="0"/>
              </a:rPr>
              <a:t>节异同</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mn-cs"/>
              <a:sym typeface="Calibri" panose="020F0502020204030204" pitchFamily="34" charset="0"/>
            </a:endParaRPr>
          </a:p>
        </p:txBody>
      </p:sp>
    </p:spTree>
    <p:custDataLst>
      <p:tags r:id="rId8"/>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 name="标题 1"/>
          <p:cNvSpPr>
            <a:spLocks noGrp="1"/>
          </p:cNvSpPr>
          <p:nvPr>
            <p:ph type="title" idx="4294967295"/>
          </p:nvPr>
        </p:nvSpPr>
        <p:spPr>
          <a:xfrm>
            <a:off x="609600" y="274638"/>
            <a:ext cx="10971213" cy="1354138"/>
          </a:xfrm>
          <a:noFill/>
          <a:ln w="9525">
            <a:noFill/>
          </a:ln>
        </p:spPr>
        <p:txBody>
          <a:bodyPr vert="horz" wrap="square" lIns="91440" tIns="45720" rIns="91440" bIns="45720" numCol="1" rtlCol="0" anchor="ctr" anchorCtr="0" compatLnSpc="1">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defRPr/>
            </a:pPr>
            <a:r>
              <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cs typeface="汉仪旗黑-85S" charset="0"/>
                <a:sym typeface="+mn-ea"/>
              </a:rPr>
              <a:t>当时不符合2015《</a:t>
            </a:r>
            <a:r>
              <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cs typeface="汉仪旗黑-85S" charset="0"/>
                <a:sym typeface="+mn-ea"/>
              </a:rPr>
              <a:t>规范》</a:t>
            </a:r>
            <a:r>
              <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cs typeface="汉仪旗黑-85S" charset="0"/>
                <a:sym typeface="+mn-ea"/>
              </a:rPr>
              <a:t>，没有按流程，漏掉急性期，妇幼和疾控都做了赔偿</a:t>
            </a:r>
            <a:endPar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cs typeface="汉仪旗黑-85S" charset="0"/>
              <a:sym typeface="+mn-ea"/>
            </a:endParaRPr>
          </a:p>
        </p:txBody>
      </p:sp>
      <p:sp>
        <p:nvSpPr>
          <p:cNvPr id="58371"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50000"/>
              </a:lnSpc>
              <a:buClrTx/>
              <a:buSzTx/>
              <a:defRPr/>
            </a:pP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二次血病毒载量     7957464</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cp/mL</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50000"/>
              </a:lnSpc>
              <a:buClrTx/>
              <a:buSzTx/>
              <a:defRPr/>
            </a:pP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四周后第三次血，快检阳性。</a:t>
            </a:r>
            <a:endPar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50000"/>
              </a:lnSpc>
              <a:buClrTx/>
              <a:buSzTx/>
              <a:defRPr/>
            </a:pP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WB: </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gp160，gp41</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，p24，p51</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50000"/>
              </a:lnSpc>
              <a:buClrTx/>
              <a:buSzTx/>
              <a:defRPr/>
            </a:pP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病毒载量550074</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cp/mL</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50000"/>
              </a:lnSpc>
              <a:buClrTx/>
              <a:buSzTx/>
              <a:defRPr/>
            </a:pP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孕妇最终结果</a:t>
            </a:r>
            <a:r>
              <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：核酸补充实验</a:t>
            </a:r>
            <a:endParaRPr lang="zh-CN" altLang="en-US" sz="36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78852"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79874" name="内容占位符 2"/>
          <p:cNvSpPr>
            <a:spLocks noGrp="1"/>
          </p:cNvSpPr>
          <p:nvPr>
            <p:ph idx="4294967295"/>
            <p:custDataLst>
              <p:tags r:id="rId3"/>
            </p:custDataLst>
          </p:nvPr>
        </p:nvSpPr>
        <p:spPr>
          <a:xfrm>
            <a:off x="623888" y="1628775"/>
            <a:ext cx="10971212" cy="4525963"/>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所以抗体确证实验室，确证阴性最好备注备注（或类似表达）</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：如果有流行病学史或临床症状，建议做核酸检测或2-4</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周后复查。</a:t>
            </a: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医生要给病人讲清楚“窗口期”是检测不出来的。</a:t>
            </a: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sp>
        <p:nvSpPr>
          <p:cNvPr id="79875"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5" name="Picture 4" descr="F:\002培训\培训基层\2018年培训基层\2018.11确证班\扫描0003.jpg"/>
          <p:cNvPicPr>
            <a:picLocks noChangeAspect="1"/>
          </p:cNvPicPr>
          <p:nvPr/>
        </p:nvPicPr>
        <p:blipFill>
          <a:blip r:embed="rId5"/>
          <a:srcRect t="39682"/>
          <a:stretch>
            <a:fillRect/>
          </a:stretch>
        </p:blipFill>
        <p:spPr>
          <a:xfrm>
            <a:off x="3286125" y="2924175"/>
            <a:ext cx="8677275" cy="3933825"/>
          </a:xfrm>
          <a:prstGeom prst="rect">
            <a:avLst/>
          </a:prstGeom>
          <a:noFill/>
          <a:ln w="9525">
            <a:noFill/>
          </a:ln>
        </p:spPr>
      </p:pic>
      <p:sp>
        <p:nvSpPr>
          <p:cNvPr id="6" name="内容占位符 2"/>
          <p:cNvSpPr txBox="1"/>
          <p:nvPr>
            <p:custDataLst>
              <p:tags r:id="rId6"/>
            </p:custDataLst>
          </p:nvPr>
        </p:nvSpPr>
        <p:spPr bwMode="auto">
          <a:xfrm>
            <a:off x="406400" y="1989138"/>
            <a:ext cx="10971213" cy="1584325"/>
          </a:xfrm>
          <a:prstGeom prst="rect">
            <a:avLst/>
          </a:prstGeom>
          <a:solidFill>
            <a:schemeClr val="accent1"/>
          </a:solidFill>
          <a:ln>
            <a:noFill/>
          </a:ln>
        </p:spPr>
        <p:txBody>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另外一个解决办法：制定辖区的政策（形成文字东西作为依据），</a:t>
            </a:r>
            <a:r>
              <a:rPr kumimoji="0" lang="en-US" altLang="zh-CN"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a:t>
            </a:r>
            <a:r>
              <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规范</a:t>
            </a:r>
            <a:r>
              <a:rPr kumimoji="0" lang="en-US" altLang="zh-CN"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a:t>
            </a:r>
            <a:r>
              <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有</a:t>
            </a:r>
            <a:r>
              <a:rPr kumimoji="0" lang="en-US" altLang="zh-CN"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A/B/C/D/E</a:t>
            </a:r>
            <a:r>
              <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流程选项，我可以不选</a:t>
            </a:r>
            <a:r>
              <a:rPr kumimoji="0" lang="en-US" altLang="zh-CN"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D/E</a:t>
            </a:r>
            <a:r>
              <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，但不能凭空增加个</a:t>
            </a:r>
            <a:r>
              <a:rPr kumimoji="0" lang="en-US" altLang="zh-CN"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F</a:t>
            </a:r>
            <a:r>
              <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32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8089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不区分抗体抗原检测试剂的筛查检查流程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80901" name="Picture 2"/>
          <p:cNvPicPr>
            <a:picLocks noChangeAspect="1"/>
          </p:cNvPicPr>
          <p:nvPr/>
        </p:nvPicPr>
        <p:blipFill>
          <a:blip r:embed="rId4"/>
          <a:stretch>
            <a:fillRect/>
          </a:stretch>
        </p:blipFill>
        <p:spPr>
          <a:xfrm>
            <a:off x="307975" y="1212850"/>
            <a:ext cx="6435725" cy="5046663"/>
          </a:xfrm>
          <a:prstGeom prst="rect">
            <a:avLst/>
          </a:prstGeom>
          <a:noFill/>
          <a:ln w="9525">
            <a:noFill/>
          </a:ln>
        </p:spPr>
      </p:pic>
      <p:sp>
        <p:nvSpPr>
          <p:cNvPr id="80902" name="Oval 6"/>
          <p:cNvSpPr/>
          <p:nvPr/>
        </p:nvSpPr>
        <p:spPr>
          <a:xfrm>
            <a:off x="1879600" y="3643313"/>
            <a:ext cx="1336675" cy="646112"/>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8197" name="TextBox 79"/>
          <p:cNvSpPr txBox="1">
            <a:spLocks noChangeArrowheads="1"/>
          </p:cNvSpPr>
          <p:nvPr>
            <p:custDataLst>
              <p:tags r:id="rId5"/>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2" name="圆角矩形标注 11"/>
          <p:cNvSpPr/>
          <p:nvPr>
            <p:custDataLst>
              <p:tags r:id="rId6"/>
            </p:custDataLst>
          </p:nvPr>
        </p:nvSpPr>
        <p:spPr>
          <a:xfrm>
            <a:off x="4451350" y="2997200"/>
            <a:ext cx="3960813" cy="512763"/>
          </a:xfrm>
          <a:prstGeom prst="wedgeRoundRectCallout">
            <a:avLst>
              <a:gd name="adj1" fmla="val -87773"/>
              <a:gd name="adj2" fmla="val 73703"/>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mn-cs"/>
              </a:rPr>
              <a:t>这儿如果要出报告怎么出？</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mn-cs"/>
            </a:endParaRPr>
          </a:p>
        </p:txBody>
      </p:sp>
      <p:sp>
        <p:nvSpPr>
          <p:cNvPr id="13" name="内容占位符 2"/>
          <p:cNvSpPr>
            <a:spLocks noGrp="1"/>
          </p:cNvSpPr>
          <p:nvPr>
            <p:ph idx="4294967295"/>
          </p:nvPr>
        </p:nvSpPr>
        <p:spPr>
          <a:xfrm>
            <a:off x="8432800" y="1236663"/>
            <a:ext cx="2665413" cy="1328738"/>
          </a:xfrm>
          <a:solidFill>
            <a:srgbClr val="FFFF00"/>
          </a:solid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b="1" spc="0" noProof="0" dirty="0" smtClean="0">
                <a:ln>
                  <a:noFill/>
                </a:ln>
                <a:solidFill>
                  <a:srgbClr val="C0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sym typeface="+mn-ea"/>
              </a:rPr>
              <a:t>筛查出报告的问题</a:t>
            </a:r>
            <a:endParaRPr lang="zh-CN" altLang="en-US" b="1" spc="0" noProof="0" dirty="0" smtClean="0">
              <a:ln>
                <a:noFill/>
              </a:ln>
              <a:solidFill>
                <a:srgbClr val="C00000"/>
              </a:solidFill>
              <a:effectLst>
                <a:outerShdw blurRad="38100" dist="38100" dir="2700000" algn="tl">
                  <a:srgbClr val="000000">
                    <a:alpha val="43137"/>
                  </a:srgbClr>
                </a:outerShdw>
              </a:effectLst>
              <a:uLnTx/>
              <a:latin typeface="微软雅黑" panose="020B0503020204020204" charset="-122"/>
              <a:ea typeface="汉仪正圆-55W" panose="00020600040101010101" charset="-122"/>
              <a:sym typeface="+mn-ea"/>
            </a:endParaRPr>
          </a:p>
        </p:txBody>
      </p:sp>
    </p:spTree>
    <p:custDataLst>
      <p:tags r:id="rId7"/>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8499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84997" name="Picture 2"/>
          <p:cNvPicPr>
            <a:picLocks noChangeAspect="1"/>
          </p:cNvPicPr>
          <p:nvPr/>
        </p:nvPicPr>
        <p:blipFill>
          <a:blip r:embed="rId4"/>
          <a:stretch>
            <a:fillRect/>
          </a:stretch>
        </p:blipFill>
        <p:spPr>
          <a:xfrm>
            <a:off x="261938" y="127000"/>
            <a:ext cx="10125075" cy="6591300"/>
          </a:xfrm>
          <a:prstGeom prst="rect">
            <a:avLst/>
          </a:prstGeom>
          <a:noFill/>
          <a:ln w="9525">
            <a:noFill/>
          </a:ln>
        </p:spPr>
      </p:pic>
      <p:grpSp>
        <p:nvGrpSpPr>
          <p:cNvPr id="2" name="组合 7"/>
          <p:cNvGrpSpPr/>
          <p:nvPr/>
        </p:nvGrpSpPr>
        <p:grpSpPr>
          <a:xfrm>
            <a:off x="261938" y="3213100"/>
            <a:ext cx="11744325" cy="1690688"/>
            <a:chOff x="262558" y="3212976"/>
            <a:chExt cx="11744308" cy="1691371"/>
          </a:xfrm>
        </p:grpSpPr>
        <p:pic>
          <p:nvPicPr>
            <p:cNvPr id="84999" name="Picture 3"/>
            <p:cNvPicPr>
              <a:picLocks noChangeAspect="1"/>
            </p:cNvPicPr>
            <p:nvPr/>
          </p:nvPicPr>
          <p:blipFill>
            <a:blip r:embed="rId5"/>
            <a:stretch>
              <a:fillRect/>
            </a:stretch>
          </p:blipFill>
          <p:spPr>
            <a:xfrm>
              <a:off x="262558" y="3212976"/>
              <a:ext cx="11744308" cy="1691371"/>
            </a:xfrm>
            <a:prstGeom prst="rect">
              <a:avLst/>
            </a:prstGeom>
            <a:noFill/>
            <a:ln w="9525">
              <a:noFill/>
            </a:ln>
          </p:spPr>
        </p:pic>
        <p:cxnSp>
          <p:nvCxnSpPr>
            <p:cNvPr id="7" name="直接连接符 6"/>
            <p:cNvCxnSpPr/>
            <p:nvPr/>
          </p:nvCxnSpPr>
          <p:spPr>
            <a:xfrm>
              <a:off x="8903307" y="4038809"/>
              <a:ext cx="280828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78458" y="4437433"/>
              <a:ext cx="352900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8601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6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不区分抗体抗原检测试剂的筛查检查流程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86021" name="Picture 2"/>
          <p:cNvPicPr>
            <a:picLocks noChangeAspect="1"/>
          </p:cNvPicPr>
          <p:nvPr/>
        </p:nvPicPr>
        <p:blipFill>
          <a:blip r:embed="rId4"/>
          <a:stretch>
            <a:fillRect/>
          </a:stretch>
        </p:blipFill>
        <p:spPr>
          <a:xfrm>
            <a:off x="307975" y="1212850"/>
            <a:ext cx="6435725" cy="5046663"/>
          </a:xfrm>
          <a:prstGeom prst="rect">
            <a:avLst/>
          </a:prstGeom>
          <a:noFill/>
          <a:ln w="9525">
            <a:noFill/>
          </a:ln>
        </p:spPr>
      </p:pic>
      <p:sp>
        <p:nvSpPr>
          <p:cNvPr id="86022" name="Oval 6"/>
          <p:cNvSpPr/>
          <p:nvPr/>
        </p:nvSpPr>
        <p:spPr>
          <a:xfrm>
            <a:off x="1879600" y="3643313"/>
            <a:ext cx="1336675" cy="646112"/>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8197" name="TextBox 79"/>
          <p:cNvSpPr txBox="1">
            <a:spLocks noChangeArrowheads="1"/>
          </p:cNvSpPr>
          <p:nvPr>
            <p:custDataLst>
              <p:tags r:id="rId5"/>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2" name="圆角矩形标注 11"/>
          <p:cNvSpPr/>
          <p:nvPr>
            <p:custDataLst>
              <p:tags r:id="rId6"/>
            </p:custDataLst>
          </p:nvPr>
        </p:nvSpPr>
        <p:spPr>
          <a:xfrm>
            <a:off x="4727575" y="2133600"/>
            <a:ext cx="3960813" cy="1358900"/>
          </a:xfrm>
          <a:prstGeom prst="wedgeRoundRectCallout">
            <a:avLst>
              <a:gd name="adj1" fmla="val -87773"/>
              <a:gd name="adj2" fmla="val 73703"/>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这儿如果要出报告怎么出？ “</a:t>
            </a:r>
            <a:r>
              <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抗体阴性”，</a:t>
            </a:r>
            <a:r>
              <a:rPr kumimoji="0" lang="zh-CN" altLang="en-US" sz="2400" b="1" i="1"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rPr>
              <a:t>建议？</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核酸检测或</a:t>
            </a:r>
            <a:r>
              <a:rPr kumimoji="0" lang="en-US" altLang="zh-CN"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2-4</a:t>
            </a:r>
            <a:r>
              <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rPr>
              <a:t>周后复查</a:t>
            </a:r>
            <a:endParaRPr kumimoji="0" lang="zh-CN" altLang="en-US" sz="2400" b="1" i="0" u="none" strike="noStrike" kern="1200" cap="none" spc="0" normalizeH="0" baseline="0" noProof="0" dirty="0">
              <a:ln>
                <a:noFill/>
              </a:ln>
              <a:solidFill>
                <a:srgbClr val="CC0000"/>
              </a:solidFill>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7"/>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8704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custDataLst>
              <p:tags r:id="rId4"/>
            </p:custDataLst>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7 </a:t>
            </a: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抗体确证试验流程</a:t>
            </a:r>
            <a:endPar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8197" name="TextBox 79"/>
          <p:cNvSpPr txBox="1">
            <a:spLocks noChangeArrowheads="1"/>
          </p:cNvSpPr>
          <p:nvPr>
            <p:custDataLst>
              <p:tags r:id="rId5"/>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6"/>
            </p:custDataLst>
          </p:nvPr>
        </p:nvSpPr>
        <p:spPr bwMode="auto">
          <a:xfrm>
            <a:off x="7246938" y="98107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87047" name="Picture 2"/>
          <p:cNvPicPr>
            <a:picLocks noChangeAspect="1"/>
          </p:cNvPicPr>
          <p:nvPr/>
        </p:nvPicPr>
        <p:blipFill>
          <a:blip r:embed="rId7"/>
          <a:stretch>
            <a:fillRect/>
          </a:stretch>
        </p:blipFill>
        <p:spPr>
          <a:xfrm>
            <a:off x="96838" y="1628775"/>
            <a:ext cx="6889750" cy="4176713"/>
          </a:xfrm>
          <a:prstGeom prst="rect">
            <a:avLst/>
          </a:prstGeom>
          <a:noFill/>
          <a:ln w="9525">
            <a:noFill/>
          </a:ln>
        </p:spPr>
      </p:pic>
      <p:sp>
        <p:nvSpPr>
          <p:cNvPr id="87048" name="Rectangle 6"/>
          <p:cNvSpPr/>
          <p:nvPr>
            <p:custDataLst>
              <p:tags r:id="rId8"/>
            </p:custDataLst>
          </p:nvPr>
        </p:nvSpPr>
        <p:spPr>
          <a:xfrm>
            <a:off x="261938" y="4221163"/>
            <a:ext cx="1441450" cy="503237"/>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pic>
        <p:nvPicPr>
          <p:cNvPr id="87049" name="Picture 3"/>
          <p:cNvPicPr>
            <a:picLocks noChangeAspect="1"/>
          </p:cNvPicPr>
          <p:nvPr/>
        </p:nvPicPr>
        <p:blipFill>
          <a:blip r:embed="rId9"/>
          <a:stretch>
            <a:fillRect/>
          </a:stretch>
        </p:blipFill>
        <p:spPr>
          <a:xfrm>
            <a:off x="6848475" y="1484313"/>
            <a:ext cx="5053013" cy="4465637"/>
          </a:xfrm>
          <a:prstGeom prst="rect">
            <a:avLst/>
          </a:prstGeom>
          <a:noFill/>
          <a:ln w="9525">
            <a:noFill/>
          </a:ln>
        </p:spPr>
      </p:pic>
    </p:spTree>
    <p:custDataLst>
      <p:tags r:id="rId10"/>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39939" name="内容占位符 2"/>
          <p:cNvSpPr>
            <a:spLocks noGrp="1"/>
          </p:cNvSpPr>
          <p:nvPr>
            <p:ph idx="4294967295"/>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rPr>
              <a:t>3.2.3.1 </a:t>
            </a:r>
            <a:r>
              <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rPr>
              <a:t> 抗体确证试验检测流程</a:t>
            </a:r>
            <a:endPar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rPr>
              <a:t>对于“HIV-1抗体不确定”者</a:t>
            </a:r>
            <a:r>
              <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rPr>
              <a:t>，如果三个月内随访结果仍为不确定，且核酸试验阴性，建议结合流行病学史和临床表现考虑HIV-1阴性的可能性，三个月后不再随访检测</a:t>
            </a:r>
            <a:r>
              <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rPr>
              <a:t>临产或接近临产孕妇等不了，怎么办？</a:t>
            </a:r>
            <a:endPar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en-US" altLang="zh-CN" u="sng" spc="0" noProof="0" dirty="0" smtClean="0">
              <a:ln>
                <a:noFill/>
              </a:ln>
              <a:solidFill>
                <a:srgbClr val="0000FF"/>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8806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011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6"/>
            </p:custDataLst>
          </p:nvPr>
        </p:nvSpPr>
        <p:spPr>
          <a:xfrm>
            <a:off x="1054100" y="1412875"/>
            <a:ext cx="5400675" cy="5111750"/>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3.2.3</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补充试验检测流程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 </a:t>
            </a:r>
            <a:r>
              <a:rPr kumimoji="0" lang="zh-CN"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特定条件下的</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检测流程</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（替代策略试验流程）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3.2.3.2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核酸试验</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 </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抗体确证试验不确定或确证试验阴性但疑似急性期感染</a:t>
            </a:r>
            <a:r>
              <a:rPr kumimoji="0" lang="zh-CN" altLang="zh-CN"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或艾滋病晚期</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的样本，可进行</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核酸</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试验</a:t>
            </a:r>
            <a:r>
              <a:rPr kumimoji="0" lang="en-US" altLang="zh-CN"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7"/>
            </p:custDataLst>
          </p:nvPr>
        </p:nvSpPr>
        <p:spPr>
          <a:xfrm>
            <a:off x="6886575" y="1412875"/>
            <a:ext cx="4826000" cy="511175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4.3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补充试验检测策略</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补充试验分为抗体确证试验和</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核酸试验。</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特定条件下的替代检测（三种酶联免疫试验、三种快速试验或者酶联免疫加快速试验），免疫层析或免疫渗滤试验。</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4.3.2.2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抗体确证试验不确定或抗体阴性疑似急性期感染的样品，可进行</a:t>
            </a:r>
            <a:r>
              <a:rPr kumimoji="0" lang="zh-CN" altLang="en-US" sz="2400" b="1"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两次</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核酸试验 。</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5" name="Rectangle 30"/>
          <p:cNvSpPr/>
          <p:nvPr>
            <p:custDataLst>
              <p:tags r:id="rId8"/>
            </p:custDataLst>
          </p:nvPr>
        </p:nvSpPr>
        <p:spPr bwMode="auto">
          <a:xfrm>
            <a:off x="119063" y="2695575"/>
            <a:ext cx="863600" cy="193802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   </a:t>
            </a:r>
            <a:r>
              <a:rPr kumimoji="0" lang="zh-CN" altLang="zh-CN" sz="20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艾滋病实验室检测策略</a:t>
            </a:r>
            <a:endParaRPr kumimoji="0" lang="zh-CN" altLang="zh-CN" sz="20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0" name="圆角矩形标注 9"/>
          <p:cNvSpPr/>
          <p:nvPr>
            <p:custDataLst>
              <p:tags r:id="rId9"/>
            </p:custDataLst>
          </p:nvPr>
        </p:nvSpPr>
        <p:spPr>
          <a:xfrm>
            <a:off x="4654550" y="5657850"/>
            <a:ext cx="3744913" cy="863600"/>
          </a:xfrm>
          <a:prstGeom prst="wedgeRoundRectCallout">
            <a:avLst>
              <a:gd name="adj1" fmla="val 43282"/>
              <a:gd name="adj2" fmla="val -112467"/>
              <a:gd name="adj3" fmla="val 16667"/>
            </a:avLst>
          </a:prstGeom>
          <a:solidFill>
            <a:srgbClr val="FFFF0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WS293-2019</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筛查阳性</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一次核酸阳性即可诊断</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10"/>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2162"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艾滋病诊断由谁做？</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92163" name="内容占位符 2"/>
          <p:cNvSpPr>
            <a:spLocks noGrp="1"/>
          </p:cNvSpPr>
          <p:nvPr>
            <p:ph idx="4294967295"/>
            <p:custDataLst>
              <p:tags r:id="rId3"/>
            </p:custDataLst>
          </p:nvPr>
        </p:nvSpPr>
        <p:spPr>
          <a:xfrm>
            <a:off x="623888" y="1628775"/>
            <a:ext cx="10971212" cy="4525963"/>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由临床医生根据《</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艾滋病和艾滋病病毒感染诊断 》WS293-2019</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（行标）和《</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中国艾滋病诊疗指南 》</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（2018</a:t>
            </a:r>
            <a:r>
              <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rPr>
              <a:t>版）（指南）做出诊断，“行标”与“指南”的诊断原则和条件一致，“指南”在诊断原则下细化了更多具体内容。实验室检测的作用是为医生诊断提供实验室依据。</a:t>
            </a:r>
            <a:endPar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sz="2800"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sp>
        <p:nvSpPr>
          <p:cNvPr id="92164"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5538" name="标题 1"/>
          <p:cNvSpPr>
            <a:spLocks noGrp="1"/>
          </p:cNvSpPr>
          <p:nvPr>
            <p:ph type="title" idx="4294967295"/>
          </p:nvPr>
        </p:nvSpPr>
        <p:spPr>
          <a:xfrm>
            <a:off x="609600" y="274638"/>
            <a:ext cx="10971213" cy="1143000"/>
          </a:xfrm>
          <a:noFill/>
          <a:ln w="9525">
            <a:noFill/>
          </a:ln>
        </p:spPr>
        <p:txBody>
          <a:bodyPr vert="horz" wrap="square" lIns="91440" tIns="45720" rIns="91440" bIns="45720" numCol="1" rtlCol="0" anchor="ctr" anchorCtr="0" compatLnSpc="1">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defRPr/>
            </a:pPr>
            <a:r>
              <a:rPr lang="en-US" altLang="zh-CN" spc="0" noProof="0" dirty="0">
                <a:ln>
                  <a:noFill/>
                </a:ln>
                <a:solidFill>
                  <a:schemeClr val="accent1">
                    <a:lumMod val="75000"/>
                  </a:schemeClr>
                </a:solidFill>
                <a:effectLst>
                  <a:outerShdw blurRad="38100" dist="38100" dir="2700000" algn="tl">
                    <a:srgbClr val="C0C0C0"/>
                  </a:outerShdw>
                </a:effectLst>
                <a:uLnTx/>
                <a:latin typeface="汉仪旗黑-85S" charset="0"/>
                <a:ea typeface="汉仪粗圆 简" panose="00020600040101010101" charset="-122"/>
                <a:cs typeface="汉仪旗黑-85S" charset="0"/>
                <a:sym typeface="+mn-ea"/>
              </a:rPr>
              <a:t>HIV感染</a:t>
            </a:r>
            <a:r>
              <a:rPr lang="en-US" altLang="zh-CN" spc="0" noProof="0" dirty="0">
                <a:ln>
                  <a:noFill/>
                </a:ln>
                <a:solidFill>
                  <a:schemeClr val="accent1">
                    <a:lumMod val="75000"/>
                  </a:schemeClr>
                </a:solidFill>
                <a:effectLst>
                  <a:outerShdw blurRad="38100" dist="38100" dir="2700000" algn="tl">
                    <a:srgbClr val="C0C0C0"/>
                  </a:outerShdw>
                </a:effectLst>
                <a:uLnTx/>
                <a:latin typeface="汉仪旗黑-85S" charset="0"/>
                <a:ea typeface="汉仪粗圆 简" panose="00020600040101010101" charset="-122"/>
                <a:cs typeface="汉仪旗黑-85S" charset="0"/>
                <a:sym typeface="+mn-ea"/>
              </a:rPr>
              <a:t>诊断</a:t>
            </a:r>
            <a:endParaRPr lang="en-US" altLang="zh-CN" spc="0" noProof="0" dirty="0">
              <a:ln>
                <a:noFill/>
              </a:ln>
              <a:solidFill>
                <a:schemeClr val="accent1">
                  <a:lumMod val="75000"/>
                </a:schemeClr>
              </a:solidFill>
              <a:effectLst>
                <a:outerShdw blurRad="38100" dist="38100" dir="2700000" algn="tl">
                  <a:srgbClr val="C0C0C0"/>
                </a:outerShdw>
              </a:effectLst>
              <a:uLnTx/>
              <a:latin typeface="汉仪旗黑-85S" charset="0"/>
              <a:ea typeface="汉仪粗圆 简" panose="00020600040101010101" charset="-122"/>
              <a:cs typeface="汉仪旗黑-85S" charset="0"/>
              <a:sym typeface="+mn-ea"/>
            </a:endParaRPr>
          </a:p>
        </p:txBody>
      </p:sp>
      <p:sp>
        <p:nvSpPr>
          <p:cNvPr id="97283" name="内容占位符 2"/>
          <p:cNvSpPr>
            <a:spLocks noGrp="1"/>
          </p:cNvSpPr>
          <p:nvPr>
            <p:ph idx="4294967295"/>
            <p:custDataLst>
              <p:tags r:id="rId3"/>
            </p:custDataLst>
          </p:nvPr>
        </p:nvSpPr>
        <p:spPr>
          <a:xfrm>
            <a:off x="622300" y="1268413"/>
            <a:ext cx="10971213" cy="5373688"/>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艾滋病和艾滋病病毒感染诊断 》</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（2019</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符合下列一项者即可诊断（</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&gt;18个月</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抗体筛查试验有反应和HIV</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抗体确证试验阳性；</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b</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抗体筛查试验有反应和核酸定性试验阳性</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c）</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HIV抗体筛查试验有反应和</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核酸定量试验&gt;5000CPs/</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mL</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d</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）有流行病学史或艾滋病相关临床表现，两次HIV</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核酸检测均为阳性*；</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e</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分离试验阳性。</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中国艾滋病诊疗指南</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（2018</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符合下列一项者即可诊断</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HIV感染</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&gt;18</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个月） </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HIV抗体筛查试验阳性和</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HIV补充试验阳性（抗体补充试验阳性或核酸定性检测阳性或核酸定量大于</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5 000 拷贝</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/mL</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HIV</a:t>
            </a:r>
            <a:r>
              <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分离试验阳性。</a:t>
            </a: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en-US" altLang="zh-CN" sz="24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93188"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93189" name="Picture 2" descr="F:\002培训\培训基层\2020年培训基层\2020.7巴中新规范\扫描0001.jpg"/>
          <p:cNvPicPr>
            <a:picLocks noChangeAspect="1"/>
          </p:cNvPicPr>
          <p:nvPr/>
        </p:nvPicPr>
        <p:blipFill>
          <a:blip r:embed="rId5"/>
          <a:stretch>
            <a:fillRect/>
          </a:stretch>
        </p:blipFill>
        <p:spPr>
          <a:xfrm>
            <a:off x="9263063" y="1588"/>
            <a:ext cx="2398712" cy="3429000"/>
          </a:xfrm>
          <a:prstGeom prst="rect">
            <a:avLst/>
          </a:prstGeom>
          <a:noFill/>
          <a:ln w="9525">
            <a:noFill/>
          </a:ln>
        </p:spPr>
      </p:pic>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741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5" name="内容占位符 2"/>
          <p:cNvSpPr txBox="1"/>
          <p:nvPr>
            <p:custDataLst>
              <p:tags r:id="rId4"/>
            </p:custDataLst>
          </p:nvPr>
        </p:nvSpPr>
        <p:spPr>
          <a:xfrm>
            <a:off x="1054100" y="1446213"/>
            <a:ext cx="5400675" cy="133508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本章规定了用于人免疫缺陷病毒（HIV）检测的全血、血清、血浆、</a:t>
            </a:r>
            <a:r>
              <a:rPr kumimoji="0" lang="en-US" altLang="zh-CN" sz="20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淋巴细胞富集液</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、口腔黏膜渗出液、尿液、</a:t>
            </a:r>
            <a:r>
              <a:rPr kumimoji="0" lang="en-US" altLang="zh-CN" sz="20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干血斑</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和</a:t>
            </a:r>
            <a:r>
              <a:rPr kumimoji="0" lang="en-US"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血液制品原料</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等</a:t>
            </a:r>
            <a:r>
              <a:rPr kumimoji="0" lang="en-US" altLang="zh-CN"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样本</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的采集和处理方法</a:t>
            </a:r>
            <a:r>
              <a:rPr kumimoji="0" lang="en-US" altLang="zh-CN" sz="2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6" name="内容占位符 2"/>
          <p:cNvSpPr txBox="1"/>
          <p:nvPr>
            <p:custDataLst>
              <p:tags r:id="rId5"/>
            </p:custDataLst>
          </p:nvPr>
        </p:nvSpPr>
        <p:spPr>
          <a:xfrm>
            <a:off x="6886575" y="1435100"/>
            <a:ext cx="4826000" cy="134620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4508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本章规定了用于人免疫缺陷病毒（HIV）检测的全血、血清、血浆、细胞、口腔黏膜渗出液、尿液</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滤纸</a:t>
            </a: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干血斑</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DBS</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样</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品</a:t>
            </a:r>
            <a:r>
              <a:rPr kumimoji="0" lang="en-US" altLang="zh-CN" sz="2000" b="0" i="0" u="none" strike="noStrike" kern="1200" cap="none" spc="0" normalizeH="0" baseline="0" noProof="0" dirty="0" err="1"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的采集和处理方法</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8197" name="TextBox 79"/>
          <p:cNvSpPr txBox="1">
            <a:spLocks noChangeArrowheads="1"/>
          </p:cNvSpPr>
          <p:nvPr>
            <p:custDataLst>
              <p:tags r:id="rId6"/>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7"/>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第一章</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  </a:t>
            </a:r>
            <a:r>
              <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样本的采集和处理</a:t>
            </a:r>
            <a:endPar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8" name="Rectangle 30"/>
          <p:cNvSpPr/>
          <p:nvPr/>
        </p:nvSpPr>
        <p:spPr bwMode="auto">
          <a:xfrm>
            <a:off x="261938" y="1508125"/>
            <a:ext cx="576263" cy="11988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范围</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0" name="内容占位符 2"/>
          <p:cNvSpPr txBox="1"/>
          <p:nvPr>
            <p:custDataLst>
              <p:tags r:id="rId8"/>
            </p:custDataLst>
          </p:nvPr>
        </p:nvSpPr>
        <p:spPr>
          <a:xfrm>
            <a:off x="1054100" y="3213100"/>
            <a:ext cx="5400675" cy="324008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 全血、血清、血浆、口腔黏膜渗出液、尿液、干血斑以及</a:t>
            </a:r>
            <a:r>
              <a:rPr kumimoji="0" lang="zh-CN" altLang="en-US"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血液制品原料样本</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可用于</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抗体检测。</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2.2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全血、血清、血浆、病毒培养上清液以及</a:t>
            </a:r>
            <a:r>
              <a:rPr kumimoji="0" lang="zh-CN" altLang="en-US"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血液制品原料样本</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可用于</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抗原检测。</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2.5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全血、淋巴细胞富集液、外周血</a:t>
            </a:r>
            <a:r>
              <a:rPr kumimoji="0" lang="zh-CN" altLang="en-US" sz="20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单</a:t>
            </a:r>
            <a:r>
              <a:rPr kumimoji="0" lang="zh-CN" altLang="en-US" sz="20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个</a:t>
            </a:r>
            <a:r>
              <a:rPr kumimoji="0" lang="zh-CN" altLang="en-US" sz="20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核细胞</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PBMC</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血浆以及血液制品原料</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可用于</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核酸定性与定量、基因型检测和</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分离培养。</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9"/>
            </p:custDataLst>
          </p:nvPr>
        </p:nvSpPr>
        <p:spPr>
          <a:xfrm>
            <a:off x="6886575" y="3213100"/>
            <a:ext cx="4826000" cy="324008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3.1</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全血、血清、血浆、口腔黏膜渗出液、尿液、干血斑样品可用于</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抗体检测。</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3.2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全血、血清、血浆、病毒培养上清液可用于</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抗原检测。</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3.5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淋巴细胞富集液、外周血单核淋巴细胞（</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PBMC</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）及全血可用于</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核酸定性与定量、基因型检测和</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分离培养。</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nvSpPr>
        <p:spPr bwMode="auto">
          <a:xfrm>
            <a:off x="88900" y="3568700"/>
            <a:ext cx="822325" cy="230695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2  </a:t>
            </a:r>
            <a:r>
              <a:rPr kumimoji="0" sz="2400" b="1" i="0" u="none" strike="noStrike" kern="1200" cap="none" spc="0" normalizeH="0" baseline="0" noProof="0" dirty="0" err="1">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样本种类及相应的用途</a:t>
            </a:r>
            <a:endParaRPr kumimoji="0" sz="2400" b="1" i="0" u="none" strike="noStrike" kern="1200" cap="none" spc="0" normalizeH="0" baseline="0" noProof="0" dirty="0" err="1">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10"/>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65539" name="内容占位符 2"/>
          <p:cNvSpPr>
            <a:spLocks noGrp="1"/>
          </p:cNvSpPr>
          <p:nvPr>
            <p:ph idx="4294967295"/>
            <p:custDataLst>
              <p:tags r:id="rId3"/>
            </p:custDataLst>
          </p:nvPr>
        </p:nvSpPr>
        <p:spPr>
          <a:xfrm>
            <a:off x="622300" y="1628775"/>
            <a:ext cx="10585450"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a:lnSpc>
                <a:spcPct val="100000"/>
              </a:lnSpc>
              <a:buClrTx/>
              <a:buSzTx/>
              <a:defRPr/>
            </a:pP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全国艾滋病检测技术规范》</a:t>
            </a: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是实施</a:t>
            </a: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各项实验室</a:t>
            </a: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检测的标准流程和策略。</a:t>
            </a:r>
            <a:endPar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marL="0" lvl="0" algn="l">
              <a:lnSpc>
                <a:spcPct val="100000"/>
              </a:lnSpc>
              <a:buClrTx/>
              <a:buSzTx/>
              <a:defRPr/>
            </a:pPr>
            <a:endPar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marL="0" lvl="0" algn="l">
              <a:lnSpc>
                <a:spcPct val="100000"/>
              </a:lnSpc>
              <a:buClrTx/>
              <a:buSzTx/>
              <a:defRPr/>
            </a:pP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临床医生和实验室检测技术人员</a:t>
            </a: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都应该了解这三个文件，临床医生了解“规范”可以更好地利用和有效选择各项检测方法，实验室检测技术人员了解“行标”和“指南”可以更好地了解临床需求，为诊断提供精准技术支持</a:t>
            </a:r>
            <a:r>
              <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marL="0" lvl="0" algn="l">
              <a:lnSpc>
                <a:spcPct val="100000"/>
              </a:lnSpc>
              <a:buClrTx/>
              <a:buSzTx/>
              <a:defRPr/>
            </a:pPr>
            <a:endPar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marL="0" lvl="0" algn="l">
              <a:lnSpc>
                <a:spcPct val="100000"/>
              </a:lnSpc>
              <a:buClrTx/>
              <a:buSzTx/>
              <a:defRPr/>
            </a:pPr>
            <a:endParaRPr lang="en-US" altLang="zh-CN" sz="2800"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94212"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523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10 HIV-1</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核酸试验流程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8197" name="TextBox 79"/>
          <p:cNvSpPr txBox="1">
            <a:spLocks noChangeArrowheads="1"/>
          </p:cNvSpPr>
          <p:nvPr>
            <p:custDataLst>
              <p:tags r:id="rId4"/>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246938" y="98107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95239" name="Picture 2"/>
          <p:cNvPicPr>
            <a:picLocks noChangeAspect="1"/>
          </p:cNvPicPr>
          <p:nvPr/>
        </p:nvPicPr>
        <p:blipFill>
          <a:blip r:embed="rId6"/>
          <a:stretch>
            <a:fillRect/>
          </a:stretch>
        </p:blipFill>
        <p:spPr>
          <a:xfrm>
            <a:off x="200025" y="1381125"/>
            <a:ext cx="6884988" cy="4568825"/>
          </a:xfrm>
          <a:prstGeom prst="rect">
            <a:avLst/>
          </a:prstGeom>
          <a:noFill/>
          <a:ln w="9525">
            <a:noFill/>
          </a:ln>
        </p:spPr>
      </p:pic>
      <p:sp>
        <p:nvSpPr>
          <p:cNvPr id="95240" name="Rectangle 6"/>
          <p:cNvSpPr/>
          <p:nvPr>
            <p:custDataLst>
              <p:tags r:id="rId7"/>
            </p:custDataLst>
          </p:nvPr>
        </p:nvSpPr>
        <p:spPr>
          <a:xfrm>
            <a:off x="327025" y="3429000"/>
            <a:ext cx="2671763" cy="720725"/>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pic>
        <p:nvPicPr>
          <p:cNvPr id="95241" name="Picture 3"/>
          <p:cNvPicPr>
            <a:picLocks noChangeAspect="1"/>
          </p:cNvPicPr>
          <p:nvPr/>
        </p:nvPicPr>
        <p:blipFill>
          <a:blip r:embed="rId8"/>
          <a:stretch>
            <a:fillRect/>
          </a:stretch>
        </p:blipFill>
        <p:spPr>
          <a:xfrm>
            <a:off x="6788150" y="1379538"/>
            <a:ext cx="5381625" cy="4497387"/>
          </a:xfrm>
          <a:prstGeom prst="rect">
            <a:avLst/>
          </a:prstGeom>
          <a:noFill/>
          <a:ln w="9525">
            <a:noFill/>
          </a:ln>
        </p:spPr>
      </p:pic>
      <p:sp>
        <p:nvSpPr>
          <p:cNvPr id="95242" name="Rectangle 6"/>
          <p:cNvSpPr/>
          <p:nvPr>
            <p:custDataLst>
              <p:tags r:id="rId9"/>
            </p:custDataLst>
          </p:nvPr>
        </p:nvSpPr>
        <p:spPr>
          <a:xfrm>
            <a:off x="6953250" y="4286250"/>
            <a:ext cx="1857375" cy="363538"/>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625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custDataLst>
              <p:tags r:id="rId4"/>
            </p:custDataLst>
          </p:nvPr>
        </p:nvSpPr>
        <p:spPr bwMode="auto">
          <a:xfrm>
            <a:off x="4799013"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图</a:t>
            </a: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11  HIV</a:t>
            </a:r>
            <a:r>
              <a:rPr kumimoji="0" lang="zh-CN"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血液筛查血清学检测试验流程</a:t>
            </a:r>
            <a:endParaRPr kumimoji="0" lang="zh-CN"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96261" name="Picture 2"/>
          <p:cNvPicPr>
            <a:picLocks noChangeAspect="1"/>
          </p:cNvPicPr>
          <p:nvPr/>
        </p:nvPicPr>
        <p:blipFill>
          <a:blip r:embed="rId5"/>
          <a:srcRect b="11954"/>
          <a:stretch>
            <a:fillRect/>
          </a:stretch>
        </p:blipFill>
        <p:spPr>
          <a:xfrm>
            <a:off x="334963" y="1169988"/>
            <a:ext cx="6224587" cy="4978400"/>
          </a:xfrm>
          <a:prstGeom prst="rect">
            <a:avLst/>
          </a:prstGeom>
          <a:noFill/>
          <a:ln w="9525">
            <a:noFill/>
          </a:ln>
        </p:spPr>
      </p:pic>
      <p:sp>
        <p:nvSpPr>
          <p:cNvPr id="8197" name="TextBox 79"/>
          <p:cNvSpPr txBox="1">
            <a:spLocks noChangeArrowheads="1"/>
          </p:cNvSpPr>
          <p:nvPr>
            <p:custDataLst>
              <p:tags r:id="rId6"/>
            </p:custDataLst>
          </p:nvPr>
        </p:nvSpPr>
        <p:spPr bwMode="auto">
          <a:xfrm>
            <a:off x="190500" y="981075"/>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96263" name="Rectangle 6"/>
          <p:cNvSpPr/>
          <p:nvPr>
            <p:custDataLst>
              <p:tags r:id="rId7"/>
            </p:custDataLst>
          </p:nvPr>
        </p:nvSpPr>
        <p:spPr>
          <a:xfrm>
            <a:off x="477838" y="5013325"/>
            <a:ext cx="5976937" cy="10080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pic>
        <p:nvPicPr>
          <p:cNvPr id="96264" name="Picture 3"/>
          <p:cNvPicPr>
            <a:picLocks noChangeAspect="1"/>
          </p:cNvPicPr>
          <p:nvPr/>
        </p:nvPicPr>
        <p:blipFill>
          <a:blip r:embed="rId8"/>
          <a:stretch>
            <a:fillRect/>
          </a:stretch>
        </p:blipFill>
        <p:spPr>
          <a:xfrm>
            <a:off x="6653213" y="1154113"/>
            <a:ext cx="5219700" cy="5154612"/>
          </a:xfrm>
          <a:prstGeom prst="rect">
            <a:avLst/>
          </a:prstGeom>
          <a:noFill/>
          <a:ln w="9525">
            <a:noFill/>
          </a:ln>
        </p:spPr>
      </p:pic>
      <p:sp>
        <p:nvSpPr>
          <p:cNvPr id="8198" name="TextBox 79"/>
          <p:cNvSpPr txBox="1">
            <a:spLocks noChangeArrowheads="1"/>
          </p:cNvSpPr>
          <p:nvPr>
            <p:custDataLst>
              <p:tags r:id="rId9"/>
            </p:custDataLst>
          </p:nvPr>
        </p:nvSpPr>
        <p:spPr bwMode="auto">
          <a:xfrm>
            <a:off x="6559550" y="969963"/>
            <a:ext cx="1828800" cy="398780"/>
          </a:xfrm>
          <a:prstGeom prst="rect">
            <a:avLst/>
          </a:prstGeom>
          <a:solidFill>
            <a:schemeClr val="lt1">
              <a:lumMod val="9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0" name="圆角矩形标注 9"/>
          <p:cNvSpPr/>
          <p:nvPr>
            <p:custDataLst>
              <p:tags r:id="rId10"/>
            </p:custDataLst>
          </p:nvPr>
        </p:nvSpPr>
        <p:spPr>
          <a:xfrm>
            <a:off x="477838" y="6165850"/>
            <a:ext cx="2687638" cy="503238"/>
          </a:xfrm>
          <a:prstGeom prst="wedgeRoundRectCallout">
            <a:avLst>
              <a:gd name="adj1" fmla="val 67965"/>
              <a:gd name="adj2" fmla="val -66278"/>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报告增加“</a:t>
            </a: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1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728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3430588" y="6308725"/>
            <a:ext cx="6048375"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12  HIV</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血液筛查核酸检测试验流程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97285" name="Oval 6"/>
          <p:cNvSpPr/>
          <p:nvPr/>
        </p:nvSpPr>
        <p:spPr>
          <a:xfrm>
            <a:off x="2998788" y="2565400"/>
            <a:ext cx="3024187" cy="18716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97286" name="Oval 6"/>
          <p:cNvSpPr/>
          <p:nvPr/>
        </p:nvSpPr>
        <p:spPr>
          <a:xfrm>
            <a:off x="708025" y="4583113"/>
            <a:ext cx="1336675" cy="646112"/>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97287" name="Rectangle 6"/>
          <p:cNvSpPr/>
          <p:nvPr>
            <p:custDataLst>
              <p:tags r:id="rId4"/>
            </p:custDataLst>
          </p:nvPr>
        </p:nvSpPr>
        <p:spPr>
          <a:xfrm>
            <a:off x="1846263" y="5553075"/>
            <a:ext cx="1679575" cy="25241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8197" name="TextBox 79"/>
          <p:cNvSpPr txBox="1">
            <a:spLocks noChangeArrowheads="1"/>
          </p:cNvSpPr>
          <p:nvPr>
            <p:custDataLst>
              <p:tags r:id="rId5"/>
            </p:custDataLst>
          </p:nvPr>
        </p:nvSpPr>
        <p:spPr bwMode="auto">
          <a:xfrm>
            <a:off x="482600" y="1036638"/>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6"/>
            </p:custDataLst>
          </p:nvPr>
        </p:nvSpPr>
        <p:spPr bwMode="auto">
          <a:xfrm>
            <a:off x="7246938" y="981075"/>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97290" name="图片 3" descr="(A_P@`_VSP36I9M%49V2H1J"/>
          <p:cNvPicPr>
            <a:picLocks noChangeAspect="1"/>
          </p:cNvPicPr>
          <p:nvPr>
            <p:custDataLst>
              <p:tags r:id="rId7"/>
            </p:custDataLst>
          </p:nvPr>
        </p:nvPicPr>
        <p:blipFill>
          <a:blip r:embed="rId8"/>
          <a:stretch>
            <a:fillRect/>
          </a:stretch>
        </p:blipFill>
        <p:spPr>
          <a:xfrm>
            <a:off x="341313" y="1436688"/>
            <a:ext cx="6769100" cy="4810125"/>
          </a:xfrm>
          <a:prstGeom prst="rect">
            <a:avLst/>
          </a:prstGeom>
          <a:noFill/>
          <a:ln w="9525">
            <a:noFill/>
          </a:ln>
        </p:spPr>
      </p:pic>
      <p:pic>
        <p:nvPicPr>
          <p:cNvPr id="97291" name="图片 4" descr="95G]3~B~0QM%T[KW)8QG0GC"/>
          <p:cNvPicPr>
            <a:picLocks noChangeAspect="1"/>
          </p:cNvPicPr>
          <p:nvPr/>
        </p:nvPicPr>
        <p:blipFill>
          <a:blip r:embed="rId9"/>
          <a:stretch>
            <a:fillRect/>
          </a:stretch>
        </p:blipFill>
        <p:spPr>
          <a:xfrm>
            <a:off x="7110413" y="1449388"/>
            <a:ext cx="4775200" cy="4797425"/>
          </a:xfrm>
          <a:prstGeom prst="rect">
            <a:avLst/>
          </a:prstGeom>
          <a:noFill/>
          <a:ln w="9525">
            <a:noFill/>
          </a:ln>
        </p:spPr>
      </p:pic>
      <p:sp>
        <p:nvSpPr>
          <p:cNvPr id="12" name="圆角矩形标注 11"/>
          <p:cNvSpPr/>
          <p:nvPr>
            <p:custDataLst>
              <p:tags r:id="rId10"/>
            </p:custDataLst>
          </p:nvPr>
        </p:nvSpPr>
        <p:spPr>
          <a:xfrm>
            <a:off x="4867275" y="1144588"/>
            <a:ext cx="1150938" cy="473075"/>
          </a:xfrm>
          <a:prstGeom prst="wedgeRoundRectCallout">
            <a:avLst>
              <a:gd name="adj1" fmla="val -169034"/>
              <a:gd name="adj2" fmla="val 398812"/>
              <a:gd name="adj3" fmla="val 16667"/>
            </a:avLst>
          </a:prstGeom>
          <a:solidFill>
            <a:srgbClr val="FFFF0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mn-cs"/>
              </a:rPr>
              <a:t>HBV</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mn-cs"/>
            </a:endParaRPr>
          </a:p>
        </p:txBody>
      </p:sp>
    </p:spTree>
    <p:custDataLst>
      <p:tags r:id="rId1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830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2274888" y="6308725"/>
            <a:ext cx="8280400"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13</a:t>
            </a:r>
            <a:r>
              <a:rPr kumimoji="0" lang="en-US" altLang="zh-CN" sz="20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20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HIV</a:t>
            </a:r>
            <a:r>
              <a:rPr kumimoji="0" lang="zh-CN" altLang="en-US" sz="20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血液筛查血清学和核酸顺序检测和并行检测试验流程</a:t>
            </a:r>
            <a:endParaRPr kumimoji="0" lang="zh-CN" altLang="en-US" sz="20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8197" name="TextBox 79"/>
          <p:cNvSpPr txBox="1">
            <a:spLocks noChangeArrowheads="1"/>
          </p:cNvSpPr>
          <p:nvPr>
            <p:custDataLst>
              <p:tags r:id="rId4"/>
            </p:custDataLst>
          </p:nvPr>
        </p:nvSpPr>
        <p:spPr bwMode="auto">
          <a:xfrm>
            <a:off x="469900" y="836613"/>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98310" name="图片 3" descr="@6LUY_XMVWF4PJP[{7QDZ_O"/>
          <p:cNvPicPr>
            <a:picLocks noChangeAspect="1"/>
          </p:cNvPicPr>
          <p:nvPr>
            <p:custDataLst>
              <p:tags r:id="rId5"/>
            </p:custDataLst>
          </p:nvPr>
        </p:nvPicPr>
        <p:blipFill>
          <a:blip r:embed="rId6"/>
          <a:srcRect b="11774"/>
          <a:stretch>
            <a:fillRect/>
          </a:stretch>
        </p:blipFill>
        <p:spPr>
          <a:xfrm>
            <a:off x="190500" y="1236663"/>
            <a:ext cx="11458575" cy="5072062"/>
          </a:xfrm>
          <a:prstGeom prst="rect">
            <a:avLst/>
          </a:prstGeom>
          <a:noFill/>
          <a:ln w="9525">
            <a:noFill/>
          </a:ln>
        </p:spPr>
      </p:pic>
    </p:spTree>
    <p:custDataLst>
      <p:tags r:id="rId7"/>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933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2206625" y="6335713"/>
            <a:ext cx="7777163"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14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艾滋病感染孕产妇所生儿童艾滋病早期诊断与抗体检测流程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99333" name="Oval 6"/>
          <p:cNvSpPr/>
          <p:nvPr/>
        </p:nvSpPr>
        <p:spPr>
          <a:xfrm>
            <a:off x="2998788" y="2565400"/>
            <a:ext cx="3024187" cy="1871663"/>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99334" name="Rectangle 6"/>
          <p:cNvSpPr/>
          <p:nvPr>
            <p:custDataLst>
              <p:tags r:id="rId4"/>
            </p:custDataLst>
          </p:nvPr>
        </p:nvSpPr>
        <p:spPr>
          <a:xfrm>
            <a:off x="1846263" y="5553075"/>
            <a:ext cx="1679575" cy="25241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pic>
        <p:nvPicPr>
          <p:cNvPr id="99335" name="图片 3" descr="GKAP~3][5%HE19G)8VQ{OQD"/>
          <p:cNvPicPr>
            <a:picLocks noChangeAspect="1"/>
          </p:cNvPicPr>
          <p:nvPr/>
        </p:nvPicPr>
        <p:blipFill>
          <a:blip r:embed="rId5"/>
          <a:stretch>
            <a:fillRect/>
          </a:stretch>
        </p:blipFill>
        <p:spPr>
          <a:xfrm>
            <a:off x="8328025" y="2833688"/>
            <a:ext cx="3536950" cy="3490912"/>
          </a:xfrm>
          <a:prstGeom prst="rect">
            <a:avLst/>
          </a:prstGeom>
          <a:noFill/>
          <a:ln w="9525">
            <a:noFill/>
          </a:ln>
        </p:spPr>
      </p:pic>
      <p:sp>
        <p:nvSpPr>
          <p:cNvPr id="8198" name="TextBox 79"/>
          <p:cNvSpPr txBox="1">
            <a:spLocks noChangeArrowheads="1"/>
          </p:cNvSpPr>
          <p:nvPr>
            <p:custDataLst>
              <p:tags r:id="rId6"/>
            </p:custDataLst>
          </p:nvPr>
        </p:nvSpPr>
        <p:spPr bwMode="auto">
          <a:xfrm>
            <a:off x="6059488" y="836613"/>
            <a:ext cx="1828800" cy="398780"/>
          </a:xfrm>
          <a:prstGeom prst="rect">
            <a:avLst/>
          </a:prstGeom>
          <a:solidFill>
            <a:schemeClr val="lt1">
              <a:lumMod val="85000"/>
            </a:schemeClr>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pic>
        <p:nvPicPr>
          <p:cNvPr id="99337" name="Picture 2"/>
          <p:cNvPicPr>
            <a:picLocks noChangeAspect="1"/>
          </p:cNvPicPr>
          <p:nvPr/>
        </p:nvPicPr>
        <p:blipFill>
          <a:blip r:embed="rId7"/>
          <a:stretch>
            <a:fillRect/>
          </a:stretch>
        </p:blipFill>
        <p:spPr>
          <a:xfrm>
            <a:off x="1093788" y="722313"/>
            <a:ext cx="5000625" cy="5602287"/>
          </a:xfrm>
          <a:prstGeom prst="rect">
            <a:avLst/>
          </a:prstGeom>
          <a:noFill/>
          <a:ln w="9525">
            <a:noFill/>
          </a:ln>
        </p:spPr>
      </p:pic>
      <p:sp>
        <p:nvSpPr>
          <p:cNvPr id="8197" name="TextBox 79"/>
          <p:cNvSpPr txBox="1">
            <a:spLocks noChangeArrowheads="1"/>
          </p:cNvSpPr>
          <p:nvPr>
            <p:custDataLst>
              <p:tags r:id="rId8"/>
            </p:custDataLst>
          </p:nvPr>
        </p:nvSpPr>
        <p:spPr bwMode="auto">
          <a:xfrm>
            <a:off x="200025" y="912813"/>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pic>
        <p:nvPicPr>
          <p:cNvPr id="99339" name="图片 3" descr="9~3]N)XCZ8WXR52K`6P0[FK"/>
          <p:cNvPicPr>
            <a:picLocks noChangeAspect="1"/>
          </p:cNvPicPr>
          <p:nvPr/>
        </p:nvPicPr>
        <p:blipFill>
          <a:blip r:embed="rId9"/>
          <a:stretch>
            <a:fillRect/>
          </a:stretch>
        </p:blipFill>
        <p:spPr>
          <a:xfrm>
            <a:off x="6146800" y="1331913"/>
            <a:ext cx="3822700" cy="3124200"/>
          </a:xfrm>
          <a:prstGeom prst="rect">
            <a:avLst/>
          </a:prstGeom>
          <a:noFill/>
          <a:ln w="9525">
            <a:noFill/>
          </a:ln>
        </p:spPr>
      </p:pic>
      <p:sp>
        <p:nvSpPr>
          <p:cNvPr id="12" name="圆角矩形标注 11"/>
          <p:cNvSpPr/>
          <p:nvPr>
            <p:custDataLst>
              <p:tags r:id="rId10"/>
            </p:custDataLst>
          </p:nvPr>
        </p:nvSpPr>
        <p:spPr>
          <a:xfrm>
            <a:off x="9551988" y="908050"/>
            <a:ext cx="2016125" cy="1368425"/>
          </a:xfrm>
          <a:prstGeom prst="wedgeRoundRectCallout">
            <a:avLst>
              <a:gd name="adj1" fmla="val -51169"/>
              <a:gd name="adj2" fmla="val 87485"/>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mn-ea"/>
                <a:sym typeface="+mn-lt"/>
              </a:rPr>
              <a:t>合并了婴儿早诊和抗体检测流程</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mn-ea"/>
              <a:sym typeface="+mn-lt"/>
            </a:endParaRPr>
          </a:p>
        </p:txBody>
      </p:sp>
    </p:spTree>
    <p:custDataLst>
      <p:tags r:id="rId1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92163" name="内容占位符 2"/>
          <p:cNvSpPr>
            <a:spLocks noGrp="1"/>
          </p:cNvSpPr>
          <p:nvPr>
            <p:ph idx="4294967295"/>
          </p:nvPr>
        </p:nvSpPr>
        <p:spPr>
          <a:xfrm>
            <a:off x="6886575" y="476250"/>
            <a:ext cx="4708525" cy="10080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b="1" spc="0" noProof="0" dirty="0" smtClean="0">
                <a:ln>
                  <a:noFill/>
                </a:ln>
                <a:solidFill>
                  <a:schemeClr val="accent1">
                    <a:lumMod val="75000"/>
                  </a:schemeClr>
                </a:solidFill>
                <a:effectLst>
                  <a:outerShdw blurRad="38100" dist="38100" dir="2700000" algn="tl">
                    <a:srgbClr val="000000">
                      <a:alpha val="43137"/>
                    </a:srgbClr>
                  </a:outerShdw>
                </a:effectLst>
                <a:uLnTx/>
                <a:latin typeface="微软雅黑" panose="020B0503020204020204" charset="-122"/>
                <a:ea typeface="汉仪粗圆 简" panose="00020600040101010101" charset="-122"/>
                <a:cs typeface="微软雅黑" panose="020B0503020204020204" charset="-122"/>
                <a:sym typeface="+mn-ea"/>
              </a:rPr>
              <a:t>18</a:t>
            </a:r>
            <a:r>
              <a:rPr lang="en-US" altLang="zh-CN" b="1" spc="0" noProof="0" dirty="0" smtClean="0">
                <a:ln>
                  <a:noFill/>
                </a:ln>
                <a:solidFill>
                  <a:schemeClr val="accent1">
                    <a:lumMod val="75000"/>
                  </a:schemeClr>
                </a:solidFill>
                <a:effectLst>
                  <a:outerShdw blurRad="38100" dist="38100" dir="2700000" algn="tl">
                    <a:srgbClr val="000000">
                      <a:alpha val="43137"/>
                    </a:srgbClr>
                  </a:outerShdw>
                </a:effectLst>
                <a:uLnTx/>
                <a:latin typeface="微软雅黑" panose="020B0503020204020204" charset="-122"/>
                <a:ea typeface="汉仪粗圆 简" panose="00020600040101010101" charset="-122"/>
                <a:cs typeface="微软雅黑" panose="020B0503020204020204" charset="-122"/>
                <a:sym typeface="+mn-ea"/>
              </a:rPr>
              <a:t>个月龄以上儿童诊断与成人相同</a:t>
            </a:r>
            <a:endParaRPr lang="en-US" altLang="zh-CN" b="1" spc="0" noProof="0" dirty="0" smtClean="0">
              <a:ln>
                <a:noFill/>
              </a:ln>
              <a:solidFill>
                <a:schemeClr val="accent1">
                  <a:lumMod val="75000"/>
                </a:schemeClr>
              </a:solidFill>
              <a:effectLst>
                <a:outerShdw blurRad="38100" dist="38100" dir="2700000" algn="tl">
                  <a:srgbClr val="000000">
                    <a:alpha val="43137"/>
                  </a:srgbClr>
                </a:outerShdw>
              </a:effectLst>
              <a:uLnTx/>
              <a:latin typeface="微软雅黑" panose="020B0503020204020204" charset="-122"/>
              <a:ea typeface="汉仪粗圆 简" panose="00020600040101010101" charset="-122"/>
              <a:cs typeface="微软雅黑" panose="020B0503020204020204" charset="-122"/>
              <a:sym typeface="+mn-ea"/>
            </a:endParaRPr>
          </a:p>
        </p:txBody>
      </p:sp>
      <p:sp>
        <p:nvSpPr>
          <p:cNvPr id="100355"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grpSp>
        <p:nvGrpSpPr>
          <p:cNvPr id="100356" name="组合 1"/>
          <p:cNvGrpSpPr/>
          <p:nvPr/>
        </p:nvGrpSpPr>
        <p:grpSpPr>
          <a:xfrm>
            <a:off x="0" y="188913"/>
            <a:ext cx="6454775" cy="5478462"/>
            <a:chOff x="0" y="188640"/>
            <a:chExt cx="6455246" cy="5478236"/>
          </a:xfrm>
        </p:grpSpPr>
        <p:pic>
          <p:nvPicPr>
            <p:cNvPr id="100362" name="Picture 2"/>
            <p:cNvPicPr>
              <a:picLocks noChangeAspect="1"/>
            </p:cNvPicPr>
            <p:nvPr/>
          </p:nvPicPr>
          <p:blipFill>
            <a:blip r:embed="rId4"/>
            <a:stretch>
              <a:fillRect/>
            </a:stretch>
          </p:blipFill>
          <p:spPr>
            <a:xfrm>
              <a:off x="0" y="188640"/>
              <a:ext cx="6455246" cy="5478235"/>
            </a:xfrm>
            <a:prstGeom prst="rect">
              <a:avLst/>
            </a:prstGeom>
            <a:noFill/>
            <a:ln w="9525">
              <a:noFill/>
            </a:ln>
          </p:spPr>
        </p:pic>
        <p:sp>
          <p:nvSpPr>
            <p:cNvPr id="100363" name="Rectangle 6"/>
            <p:cNvSpPr/>
            <p:nvPr>
              <p:custDataLst>
                <p:tags r:id="rId5"/>
              </p:custDataLst>
            </p:nvPr>
          </p:nvSpPr>
          <p:spPr>
            <a:xfrm>
              <a:off x="2134767" y="1919694"/>
              <a:ext cx="2664296" cy="504031"/>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100364" name="Rectangle 6"/>
            <p:cNvSpPr/>
            <p:nvPr>
              <p:custDataLst>
                <p:tags r:id="rId6"/>
              </p:custDataLst>
            </p:nvPr>
          </p:nvSpPr>
          <p:spPr>
            <a:xfrm>
              <a:off x="118541" y="5162844"/>
              <a:ext cx="6336233" cy="504032"/>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grpSp>
      <p:grpSp>
        <p:nvGrpSpPr>
          <p:cNvPr id="3" name="组合 2"/>
          <p:cNvGrpSpPr/>
          <p:nvPr/>
        </p:nvGrpSpPr>
        <p:grpSpPr>
          <a:xfrm>
            <a:off x="4535488" y="1889125"/>
            <a:ext cx="7654925" cy="4968875"/>
            <a:chOff x="4535166" y="1889448"/>
            <a:chExt cx="7655247" cy="4968552"/>
          </a:xfrm>
        </p:grpSpPr>
        <p:pic>
          <p:nvPicPr>
            <p:cNvPr id="100359" name="Picture 2"/>
            <p:cNvPicPr>
              <a:picLocks noChangeAspect="1"/>
            </p:cNvPicPr>
            <p:nvPr/>
          </p:nvPicPr>
          <p:blipFill>
            <a:blip r:embed="rId7"/>
            <a:srcRect l="3963" t="15108" r="28662" b="26073"/>
            <a:stretch>
              <a:fillRect/>
            </a:stretch>
          </p:blipFill>
          <p:spPr>
            <a:xfrm>
              <a:off x="4535166" y="1889448"/>
              <a:ext cx="7655247" cy="4968552"/>
            </a:xfrm>
            <a:prstGeom prst="rect">
              <a:avLst/>
            </a:prstGeom>
            <a:noFill/>
            <a:ln w="9525">
              <a:noFill/>
            </a:ln>
          </p:spPr>
        </p:pic>
        <p:sp>
          <p:nvSpPr>
            <p:cNvPr id="100360" name="Rectangle 6"/>
            <p:cNvSpPr/>
            <p:nvPr>
              <p:custDataLst>
                <p:tags r:id="rId8"/>
              </p:custDataLst>
            </p:nvPr>
          </p:nvSpPr>
          <p:spPr>
            <a:xfrm>
              <a:off x="5182436" y="3140968"/>
              <a:ext cx="1848874" cy="653551"/>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100361" name="Rectangle 6"/>
            <p:cNvSpPr/>
            <p:nvPr>
              <p:custDataLst>
                <p:tags r:id="rId9"/>
              </p:custDataLst>
            </p:nvPr>
          </p:nvSpPr>
          <p:spPr>
            <a:xfrm>
              <a:off x="6455246" y="4509293"/>
              <a:ext cx="3816424" cy="653551"/>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grpSp>
      <p:sp>
        <p:nvSpPr>
          <p:cNvPr id="14" name="圆角矩形标注 13"/>
          <p:cNvSpPr/>
          <p:nvPr>
            <p:custDataLst>
              <p:tags r:id="rId10"/>
            </p:custDataLst>
          </p:nvPr>
        </p:nvSpPr>
        <p:spPr>
          <a:xfrm>
            <a:off x="8543925" y="2708275"/>
            <a:ext cx="2376488" cy="1225550"/>
          </a:xfrm>
          <a:prstGeom prst="wedgeRoundRectCallout">
            <a:avLst>
              <a:gd name="adj1" fmla="val -51169"/>
              <a:gd name="adj2" fmla="val 87485"/>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18</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月龄检测流程不含</a:t>
            </a:r>
            <a:endPar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1A+2A+3A</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137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5" name="Rectangle 30"/>
          <p:cNvSpPr/>
          <p:nvPr/>
        </p:nvSpPr>
        <p:spPr bwMode="auto">
          <a:xfrm>
            <a:off x="2206625" y="6335713"/>
            <a:ext cx="7777163" cy="39878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图</a:t>
            </a: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14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艾滋病感染孕产妇所生儿童艾滋病早期诊断与抗体检测流程</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pic>
        <p:nvPicPr>
          <p:cNvPr id="101381" name="图片 4" descr="N7]@TK4@}@]R{{L)P(GP0}J"/>
          <p:cNvPicPr>
            <a:picLocks noChangeAspect="1"/>
          </p:cNvPicPr>
          <p:nvPr/>
        </p:nvPicPr>
        <p:blipFill>
          <a:blip r:embed="rId4"/>
          <a:srcRect l="6705"/>
          <a:stretch>
            <a:fillRect/>
          </a:stretch>
        </p:blipFill>
        <p:spPr>
          <a:xfrm>
            <a:off x="334963" y="992188"/>
            <a:ext cx="6464300" cy="5324475"/>
          </a:xfrm>
          <a:prstGeom prst="rect">
            <a:avLst/>
          </a:prstGeom>
          <a:noFill/>
          <a:ln w="9525">
            <a:noFill/>
          </a:ln>
        </p:spPr>
      </p:pic>
      <p:sp>
        <p:nvSpPr>
          <p:cNvPr id="8197" name="TextBox 79"/>
          <p:cNvSpPr txBox="1">
            <a:spLocks noChangeArrowheads="1"/>
          </p:cNvSpPr>
          <p:nvPr>
            <p:custDataLst>
              <p:tags r:id="rId5"/>
            </p:custDataLst>
          </p:nvPr>
        </p:nvSpPr>
        <p:spPr bwMode="auto">
          <a:xfrm>
            <a:off x="200025" y="912813"/>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101383" name="Rectangle 6"/>
          <p:cNvSpPr/>
          <p:nvPr>
            <p:custDataLst>
              <p:tags r:id="rId6"/>
            </p:custDataLst>
          </p:nvPr>
        </p:nvSpPr>
        <p:spPr>
          <a:xfrm>
            <a:off x="1271588" y="1762125"/>
            <a:ext cx="1150937" cy="25241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pic>
        <p:nvPicPr>
          <p:cNvPr id="101384" name="Picture 2"/>
          <p:cNvPicPr>
            <a:picLocks noChangeAspect="1"/>
          </p:cNvPicPr>
          <p:nvPr/>
        </p:nvPicPr>
        <p:blipFill>
          <a:blip r:embed="rId7"/>
          <a:stretch>
            <a:fillRect/>
          </a:stretch>
        </p:blipFill>
        <p:spPr>
          <a:xfrm>
            <a:off x="5005388" y="1087438"/>
            <a:ext cx="6905625" cy="5133975"/>
          </a:xfrm>
          <a:prstGeom prst="rect">
            <a:avLst/>
          </a:prstGeom>
          <a:noFill/>
          <a:ln w="9525">
            <a:noFill/>
          </a:ln>
        </p:spPr>
      </p:pic>
      <p:sp>
        <p:nvSpPr>
          <p:cNvPr id="101385" name="Oval 6"/>
          <p:cNvSpPr/>
          <p:nvPr/>
        </p:nvSpPr>
        <p:spPr>
          <a:xfrm>
            <a:off x="8255000" y="3933825"/>
            <a:ext cx="2736850" cy="1595438"/>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sz="1800" dirty="0">
              <a:solidFill>
                <a:srgbClr val="FF0000"/>
              </a:solidFill>
              <a:latin typeface="微软雅黑" panose="020B0503020204020204" charset="-122"/>
              <a:ea typeface="微软雅黑" panose="020B0503020204020204" charset="-122"/>
            </a:endParaRPr>
          </a:p>
        </p:txBody>
      </p:sp>
      <p:sp>
        <p:nvSpPr>
          <p:cNvPr id="101386" name="Rectangle 6"/>
          <p:cNvSpPr/>
          <p:nvPr>
            <p:custDataLst>
              <p:tags r:id="rId8"/>
            </p:custDataLst>
          </p:nvPr>
        </p:nvSpPr>
        <p:spPr>
          <a:xfrm>
            <a:off x="8399463" y="5499100"/>
            <a:ext cx="3455987" cy="522288"/>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101387" name="Rectangle 6"/>
          <p:cNvSpPr/>
          <p:nvPr>
            <p:custDataLst>
              <p:tags r:id="rId9"/>
            </p:custDataLst>
          </p:nvPr>
        </p:nvSpPr>
        <p:spPr>
          <a:xfrm>
            <a:off x="8975725" y="4581525"/>
            <a:ext cx="358775" cy="25241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240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5"/>
            </p:custDataLst>
          </p:nvPr>
        </p:nvSpPr>
        <p:spPr>
          <a:xfrm>
            <a:off x="1122363" y="1412875"/>
            <a:ext cx="5400675" cy="216058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为便于及早发现疑似阳性产妇</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进行母婴阻断预防垂直传播</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对于孕期未接受艾滋病检测，</a:t>
            </a:r>
            <a:r>
              <a:rPr kumimoji="0" lang="zh-CN" altLang="zh-CN" sz="2400" b="0"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临产时感染状况不明的</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产妇需同时使用</a:t>
            </a:r>
            <a:r>
              <a:rPr kumimoji="0" lang="zh-CN" altLang="zh-CN" sz="2400" b="0"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两种检测试剂（</a:t>
            </a:r>
            <a:r>
              <a:rPr kumimoji="0" lang="en-US" altLang="zh-CN" sz="2400" b="0"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30</a:t>
            </a:r>
            <a:r>
              <a:rPr kumimoji="0" lang="zh-CN" altLang="zh-CN" sz="2400" b="0"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分钟内出检测结果）</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进行</a:t>
            </a:r>
            <a:r>
              <a:rPr kumimoji="0" lang="zh-CN" altLang="zh-CN" sz="2400" b="0"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抗体</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或</a:t>
            </a:r>
            <a:r>
              <a:rPr kumimoji="0" lang="zh-CN" altLang="zh-CN" sz="2400" b="0"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抗体抗原</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筛查。</a:t>
            </a:r>
            <a:endPar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6"/>
            </p:custDataLst>
          </p:nvPr>
        </p:nvSpPr>
        <p:spPr>
          <a:xfrm>
            <a:off x="5730875" y="981075"/>
            <a:ext cx="792163" cy="43180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fontScale="82500"/>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新增</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p:txBody>
      </p:sp>
      <p:sp>
        <p:nvSpPr>
          <p:cNvPr id="15" name="Rectangle 30"/>
          <p:cNvSpPr/>
          <p:nvPr>
            <p:custDataLst>
              <p:tags r:id="rId7"/>
            </p:custDataLst>
          </p:nvPr>
        </p:nvSpPr>
        <p:spPr bwMode="auto">
          <a:xfrm>
            <a:off x="119063" y="2695575"/>
            <a:ext cx="863600" cy="316928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婴儿</a:t>
            </a:r>
            <a:r>
              <a:rPr kumimoji="0" 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感染早期诊断相关的检测流程及结果</a:t>
            </a:r>
            <a:endPar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0" name="内容占位符 2"/>
          <p:cNvSpPr>
            <a:spLocks noGrp="1"/>
          </p:cNvSpPr>
          <p:nvPr>
            <p:ph idx="4294967295"/>
            <p:custDataLst>
              <p:tags r:id="rId8"/>
            </p:custDataLst>
          </p:nvPr>
        </p:nvSpPr>
        <p:spPr>
          <a:xfrm>
            <a:off x="1127125" y="4005263"/>
            <a:ext cx="5148263" cy="2149475"/>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这样情况，两种快检至少一种阳性送确证，收不收*</a:t>
            </a: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30</a:t>
            </a: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分钟出结果，抗体抗原</a:t>
            </a:r>
            <a:r>
              <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怎么理解？可以用发光不？</a:t>
            </a:r>
            <a:endParaRPr lang="zh-CN" altLang="en-US"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pic>
        <p:nvPicPr>
          <p:cNvPr id="96266" name="Picture 10"/>
          <p:cNvPicPr>
            <a:picLocks noChangeAspect="1"/>
          </p:cNvPicPr>
          <p:nvPr/>
        </p:nvPicPr>
        <p:blipFill>
          <a:blip r:embed="rId9"/>
          <a:srcRect l="6081"/>
          <a:stretch>
            <a:fillRect/>
          </a:stretch>
        </p:blipFill>
        <p:spPr>
          <a:xfrm>
            <a:off x="6523038" y="228600"/>
            <a:ext cx="5600700" cy="6619875"/>
          </a:xfrm>
          <a:prstGeom prst="rect">
            <a:avLst/>
          </a:prstGeom>
          <a:noFill/>
          <a:ln w="9525">
            <a:noFill/>
          </a:ln>
        </p:spPr>
      </p:pic>
      <p:sp>
        <p:nvSpPr>
          <p:cNvPr id="11" name="Rectangle 30"/>
          <p:cNvSpPr/>
          <p:nvPr/>
        </p:nvSpPr>
        <p:spPr bwMode="auto">
          <a:xfrm>
            <a:off x="5514975" y="4365625"/>
            <a:ext cx="1223963" cy="58356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mn-ea"/>
                <a:sym typeface="+mn-lt"/>
              </a:rPr>
              <a:t>应收！</a:t>
            </a:r>
            <a:endParaRPr kumimoji="0" lang="zh-CN"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mn-ea"/>
              <a:sym typeface="+mn-lt"/>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fade">
                                      <p:cBhvr>
                                        <p:cTn id="7" dur="500"/>
                                        <p:tgtEl>
                                          <p:spTgt spid="96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342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第五章  艾滋病病毒感染检测策略及流程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6"/>
            </p:custDataLst>
          </p:nvPr>
        </p:nvSpPr>
        <p:spPr>
          <a:xfrm>
            <a:off x="1054100" y="1412875"/>
            <a:ext cx="5400675" cy="5111750"/>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1" i="0" u="sng" strike="noStrike" kern="1200" cap="none" spc="0" normalizeH="0" baseline="0" noProof="0" dirty="0" smtClean="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4.1  </a:t>
            </a:r>
            <a:r>
              <a:rPr kumimoji="0" lang="zh-CN" altLang="en-US" sz="2400" b="1" i="0" u="sng" strike="noStrike" kern="1200" cap="none" spc="0" normalizeH="0" baseline="0" noProof="0" dirty="0" smtClean="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自愿</a:t>
            </a:r>
            <a:r>
              <a:rPr kumimoji="0" lang="zh-CN" altLang="en-US" sz="2400" b="1" i="0" u="sng"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咨询与检测策略</a:t>
            </a:r>
            <a:endParaRPr kumimoji="0" lang="zh-CN" altLang="en-US" sz="2400" b="1" i="0" u="sng"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1" i="0" u="sng" strike="noStrike" kern="1200" cap="none" spc="0" normalizeH="0" baseline="0" noProof="0" dirty="0" smtClean="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4.2  </a:t>
            </a:r>
            <a:r>
              <a:rPr kumimoji="0" lang="zh-CN" altLang="en-US" sz="2400" b="1" i="0" u="sng" strike="noStrike" kern="1200" cap="none" spc="0" normalizeH="0" baseline="0" noProof="0" dirty="0" smtClean="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医务</a:t>
            </a:r>
            <a:r>
              <a:rPr kumimoji="0" lang="zh-CN" altLang="en-US" sz="2400" b="1" i="0" u="sng"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人员主动提供检测和咨询</a:t>
            </a:r>
            <a:endParaRPr kumimoji="0" lang="zh-CN" altLang="en-US" sz="2400" b="1" i="0" u="sng"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1" i="0" u="sng" strike="noStrike" kern="1200" cap="none" spc="0" normalizeH="0" baseline="0" noProof="0" dirty="0" smtClean="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4.3  </a:t>
            </a:r>
            <a:r>
              <a:rPr kumimoji="0" lang="zh-CN" altLang="en-US" sz="2400" b="1" i="0" u="sng" strike="noStrike" kern="1200" cap="none" spc="0" normalizeH="0" baseline="0" noProof="0" dirty="0" smtClean="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自我</a:t>
            </a:r>
            <a:r>
              <a:rPr kumimoji="0" lang="zh-CN" altLang="en-US" sz="2400" b="1" i="0" u="sng"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rPr>
              <a:t>检测策略</a:t>
            </a:r>
            <a:endParaRPr kumimoji="0" lang="zh-CN" altLang="en-US" sz="2400" b="1" i="0" u="sng" strike="noStrike" kern="1200" cap="none" spc="0" normalizeH="0" baseline="0" noProof="0" dirty="0">
              <a:ln>
                <a:noFill/>
              </a:ln>
              <a:solidFill>
                <a:schemeClr val="lt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7"/>
            </p:custDataLst>
          </p:nvPr>
        </p:nvSpPr>
        <p:spPr>
          <a:xfrm>
            <a:off x="6886575" y="1412875"/>
            <a:ext cx="4826000" cy="511175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新增</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p:txBody>
      </p:sp>
      <p:sp>
        <p:nvSpPr>
          <p:cNvPr id="15" name="Rectangle 30"/>
          <p:cNvSpPr/>
          <p:nvPr>
            <p:custDataLst>
              <p:tags r:id="rId8"/>
            </p:custDataLst>
          </p:nvPr>
        </p:nvSpPr>
        <p:spPr bwMode="auto">
          <a:xfrm>
            <a:off x="119063" y="2695575"/>
            <a:ext cx="863600" cy="193802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   </a:t>
            </a:r>
            <a:r>
              <a:rPr kumimoji="0" lang="zh-CN" altLang="zh-CN" sz="20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艾滋病</a:t>
            </a:r>
            <a:r>
              <a:rPr kumimoji="0" lang="zh-CN" altLang="en-US" sz="20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检测现场应用策略</a:t>
            </a:r>
            <a:endParaRPr kumimoji="0" lang="zh-CN" altLang="en-US" sz="2000" b="1" i="0" u="sng"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843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第一章</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  </a:t>
            </a:r>
            <a:r>
              <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样本的采集和处理</a:t>
            </a:r>
            <a:endPar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3.1 </a:t>
            </a:r>
            <a:r>
              <a:rPr kumimoji="0" lang="zh-CN" altLang="en-US"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收集血液制品原料样本时，应详细记录制品的来源、生产日期、批号、使用者等信息。</a:t>
            </a:r>
            <a:endParaRPr kumimoji="0" lang="zh-CN" altLang="en-US"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3.2.1.1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抗凝全血：轻轻颠倒混匀</a:t>
            </a:r>
            <a:r>
              <a:rPr kumimoji="0" lang="en-US" altLang="zh-CN" sz="20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10-15</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次。</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3.2.1.3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血浆：</a:t>
            </a:r>
            <a:r>
              <a:rPr kumimoji="0" lang="zh-CN" altLang="en-US"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根据检测需要，选择含适宜抗凝剂的采血管，按照采血管说明采集静脉血，分离血浆</a:t>
            </a:r>
            <a:endParaRPr kumimoji="0" lang="zh-CN" altLang="en-US"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3.2.1.4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血清：</a:t>
            </a:r>
            <a:r>
              <a:rPr kumimoji="0" lang="zh-CN" altLang="en-US"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根据检测需要，按照采血管说明采集静脉血，分离血清；或用不含抗凝剂的真空采血管抽取适量静脉血，试管中</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放置</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2</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小时</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3.2.1.7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抗凝剂的选择： 肝素钠</a:t>
            </a:r>
            <a:r>
              <a:rPr kumimoji="0" lang="zh-CN" altLang="en-US"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（如果血液不用于核酸检测）</a:t>
            </a:r>
            <a:endParaRPr kumimoji="0" lang="en-US" altLang="zh-CN"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3.2.2</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用于核酸检测的血浆和血细胞样本，</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4</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天内进行检测的可存放于</a:t>
            </a:r>
            <a:r>
              <a:rPr kumimoji="0" lang="en-US" altLang="zh-CN" sz="20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2-8</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0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3.2.3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尿液和口腔黏膜渗出液 </a:t>
            </a:r>
            <a:r>
              <a:rPr kumimoji="0" lang="zh-CN" altLang="en-US"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按照试剂盒说明书要求采集样本。</a:t>
            </a:r>
            <a:endParaRPr kumimoji="0" lang="zh-CN" altLang="en-US"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3.3.4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尿液样本，长期保存（</a:t>
            </a:r>
            <a:r>
              <a:rPr kumimoji="0" lang="zh-CN" altLang="en-US"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三个月以上</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lnSpcReduction="10000"/>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4.2.1.1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抗凝全血：轻轻颠倒混匀</a:t>
            </a:r>
            <a:r>
              <a:rPr kumimoji="0" lang="en-US" altLang="zh-CN" sz="2000" b="1"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6-8</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次。</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4.2.1.4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室温下自然放置</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1</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2</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小时</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4.2.3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尿液 推荐使用专用采尿管，保持尿液稳定</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4.3.2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用于核酸检测的血浆和血细胞样本，</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天内进行检测的可存放于</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a:t>
            </a:r>
            <a:endPar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4.3.4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尿液样本，长期保存（一年以上）</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2" name="Rectangle 30"/>
          <p:cNvSpPr/>
          <p:nvPr/>
        </p:nvSpPr>
        <p:spPr bwMode="auto">
          <a:xfrm>
            <a:off x="190500" y="2570163"/>
            <a:ext cx="647700" cy="193802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3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操作步骤</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445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7" name="TextBox 79"/>
          <p:cNvSpPr txBox="1">
            <a:spLocks noChangeArrowheads="1"/>
          </p:cNvSpPr>
          <p:nvPr/>
        </p:nvSpPr>
        <p:spPr bwMode="auto">
          <a:xfrm>
            <a:off x="200025" y="912813"/>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lt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lt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lt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grpSp>
        <p:nvGrpSpPr>
          <p:cNvPr id="104452" name="Group 2"/>
          <p:cNvGrpSpPr/>
          <p:nvPr/>
        </p:nvGrpSpPr>
        <p:grpSpPr>
          <a:xfrm>
            <a:off x="114300" y="1435100"/>
            <a:ext cx="6399213" cy="3871913"/>
            <a:chOff x="2134" y="11024"/>
            <a:chExt cx="7338" cy="3016"/>
          </a:xfrm>
        </p:grpSpPr>
        <p:sp>
          <p:nvSpPr>
            <p:cNvPr id="104467" name="文本框 2"/>
            <p:cNvSpPr txBox="1"/>
            <p:nvPr>
              <p:custDataLst>
                <p:tags r:id="rId4"/>
              </p:custDataLst>
            </p:nvPr>
          </p:nvSpPr>
          <p:spPr>
            <a:xfrm>
              <a:off x="4551" y="11024"/>
              <a:ext cx="2235" cy="540"/>
            </a:xfrm>
            <a:prstGeom prst="rect">
              <a:avLst/>
            </a:prstGeom>
            <a:solidFill>
              <a:srgbClr val="FFFFFF"/>
            </a:solidFill>
            <a:ln w="9525" cap="flat" cmpd="sng">
              <a:solidFill>
                <a:srgbClr val="000000"/>
              </a:solidFill>
              <a:prstDash val="solid"/>
              <a:round/>
              <a:headEnd type="none" w="med" len="med"/>
              <a:tailEnd type="none" w="med" len="med"/>
            </a:ln>
          </p:spPr>
          <p:txBody>
            <a:bodyPr anchor="ctr" anchorCtr="0"/>
            <a:p>
              <a:pPr algn="ctr" defTabSz="866775"/>
              <a:r>
                <a:rPr lang="zh-CN" altLang="en-US" sz="2000" b="1" dirty="0">
                  <a:solidFill>
                    <a:schemeClr val="dk1"/>
                  </a:solidFill>
                  <a:latin typeface="微软雅黑" panose="020B0503020204020204" charset="-122"/>
                  <a:ea typeface="汉仪正圆-55W" panose="00020600040101010101" charset="-122"/>
                </a:rPr>
                <a:t>自我检测试剂</a:t>
              </a:r>
              <a:endParaRPr lang="zh-CN" altLang="en-US" sz="2000" b="1" dirty="0">
                <a:solidFill>
                  <a:schemeClr val="dk1"/>
                </a:solidFill>
                <a:latin typeface="微软雅黑" panose="020B0503020204020204" charset="-122"/>
                <a:ea typeface="汉仪正圆-55W" panose="00020600040101010101" charset="-122"/>
              </a:endParaRPr>
            </a:p>
          </p:txBody>
        </p:sp>
        <p:cxnSp>
          <p:nvCxnSpPr>
            <p:cNvPr id="104468" name="直接箭头连接符 9"/>
            <p:cNvCxnSpPr/>
            <p:nvPr/>
          </p:nvCxnSpPr>
          <p:spPr>
            <a:xfrm>
              <a:off x="5669" y="11564"/>
              <a:ext cx="0" cy="748"/>
            </a:xfrm>
            <a:prstGeom prst="straightConnector1">
              <a:avLst/>
            </a:prstGeom>
            <a:ln w="9525" cap="flat" cmpd="sng">
              <a:solidFill>
                <a:srgbClr val="000000"/>
              </a:solidFill>
              <a:prstDash val="solid"/>
              <a:headEnd type="none" w="med" len="med"/>
              <a:tailEnd type="triangle" w="med" len="med"/>
            </a:ln>
          </p:spPr>
        </p:cxnSp>
        <p:cxnSp>
          <p:nvCxnSpPr>
            <p:cNvPr id="104469" name="肘形连接符 20"/>
            <p:cNvCxnSpPr/>
            <p:nvPr/>
          </p:nvCxnSpPr>
          <p:spPr>
            <a:xfrm rot="-5400000" flipH="1">
              <a:off x="6500" y="10761"/>
              <a:ext cx="748" cy="2413"/>
            </a:xfrm>
            <a:prstGeom prst="bentConnector3">
              <a:avLst>
                <a:gd name="adj1" fmla="val 58019"/>
              </a:avLst>
            </a:prstGeom>
            <a:ln w="9525" cap="flat" cmpd="sng">
              <a:solidFill>
                <a:srgbClr val="000000"/>
              </a:solidFill>
              <a:prstDash val="solid"/>
              <a:round/>
              <a:headEnd type="none" w="med" len="med"/>
              <a:tailEnd type="triangle" w="med" len="med"/>
            </a:ln>
          </p:spPr>
        </p:cxnSp>
        <p:cxnSp>
          <p:nvCxnSpPr>
            <p:cNvPr id="104470" name="肘形连接符 18"/>
            <p:cNvCxnSpPr/>
            <p:nvPr/>
          </p:nvCxnSpPr>
          <p:spPr>
            <a:xfrm rot="-10800000" flipV="1">
              <a:off x="3252" y="12029"/>
              <a:ext cx="2417" cy="298"/>
            </a:xfrm>
            <a:prstGeom prst="bentConnector2">
              <a:avLst/>
            </a:prstGeom>
            <a:ln w="9525" cap="flat" cmpd="sng">
              <a:solidFill>
                <a:srgbClr val="000000"/>
              </a:solidFill>
              <a:prstDash val="solid"/>
              <a:round/>
              <a:headEnd type="none" w="med" len="med"/>
              <a:tailEnd type="triangle" w="med" len="med"/>
            </a:ln>
          </p:spPr>
        </p:cxnSp>
        <p:sp>
          <p:nvSpPr>
            <p:cNvPr id="104471" name="文本框 51"/>
            <p:cNvSpPr txBox="1"/>
            <p:nvPr>
              <p:custDataLst>
                <p:tags r:id="rId5"/>
              </p:custDataLst>
            </p:nvPr>
          </p:nvSpPr>
          <p:spPr>
            <a:xfrm>
              <a:off x="2134" y="12312"/>
              <a:ext cx="2235" cy="782"/>
            </a:xfrm>
            <a:prstGeom prst="rect">
              <a:avLst/>
            </a:prstGeom>
            <a:solidFill>
              <a:srgbClr val="FFFFFF"/>
            </a:solidFill>
            <a:ln w="19050" cap="flat" cmpd="sng">
              <a:solidFill>
                <a:srgbClr val="000000"/>
              </a:solidFill>
              <a:prstDash val="solid"/>
              <a:round/>
              <a:headEnd type="none" w="med" len="med"/>
              <a:tailEnd type="none" w="med" len="med"/>
            </a:ln>
          </p:spPr>
          <p:txBody>
            <a:bodyPr tIns="0" bIns="0"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对照线</a:t>
              </a: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点出现</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检测线</a:t>
              </a: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点出现</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104472" name="文本框 50"/>
            <p:cNvSpPr txBox="1"/>
            <p:nvPr>
              <p:custDataLst>
                <p:tags r:id="rId6"/>
              </p:custDataLst>
            </p:nvPr>
          </p:nvSpPr>
          <p:spPr>
            <a:xfrm>
              <a:off x="4551" y="12312"/>
              <a:ext cx="2235" cy="782"/>
            </a:xfrm>
            <a:prstGeom prst="rect">
              <a:avLst/>
            </a:prstGeom>
            <a:solidFill>
              <a:srgbClr val="FFFFFF"/>
            </a:solidFill>
            <a:ln w="19050" cap="flat" cmpd="sng">
              <a:solidFill>
                <a:srgbClr val="000000"/>
              </a:solidFill>
              <a:prstDash val="solid"/>
              <a:round/>
              <a:headEnd type="none" w="med" len="med"/>
              <a:tailEnd type="none" w="med" len="med"/>
            </a:ln>
          </p:spPr>
          <p:txBody>
            <a:bodyPr tIns="0" bIns="0"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对照线</a:t>
              </a: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点出现</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检测线</a:t>
              </a: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点不出现</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104473" name="文本框 49"/>
            <p:cNvSpPr txBox="1"/>
            <p:nvPr>
              <p:custDataLst>
                <p:tags r:id="rId7"/>
              </p:custDataLst>
            </p:nvPr>
          </p:nvSpPr>
          <p:spPr>
            <a:xfrm>
              <a:off x="6964" y="12312"/>
              <a:ext cx="2508" cy="782"/>
            </a:xfrm>
            <a:prstGeom prst="rect">
              <a:avLst/>
            </a:prstGeom>
            <a:solidFill>
              <a:srgbClr val="FFFFFF"/>
            </a:solidFill>
            <a:ln w="19050" cap="flat" cmpd="sng">
              <a:solidFill>
                <a:srgbClr val="000000"/>
              </a:solidFill>
              <a:prstDash val="solid"/>
              <a:round/>
              <a:headEnd type="none" w="med" len="med"/>
              <a:tailEnd type="none" w="med" len="med"/>
            </a:ln>
          </p:spPr>
          <p:txBody>
            <a:bodyPr lIns="54000" tIns="0" rIns="54000" bIns="0"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对照线</a:t>
              </a: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点不出现</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检测线</a:t>
              </a: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点出现或不出现</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cxnSp>
          <p:nvCxnSpPr>
            <p:cNvPr id="104474" name="直接箭头连接符 13"/>
            <p:cNvCxnSpPr/>
            <p:nvPr/>
          </p:nvCxnSpPr>
          <p:spPr>
            <a:xfrm>
              <a:off x="3252" y="13095"/>
              <a:ext cx="0" cy="345"/>
            </a:xfrm>
            <a:prstGeom prst="straightConnector1">
              <a:avLst/>
            </a:prstGeom>
            <a:ln w="9525" cap="flat" cmpd="sng">
              <a:solidFill>
                <a:srgbClr val="000000"/>
              </a:solidFill>
              <a:prstDash val="solid"/>
              <a:headEnd type="none" w="med" len="med"/>
              <a:tailEnd type="triangle" w="med" len="med"/>
            </a:ln>
          </p:spPr>
        </p:cxnSp>
        <p:cxnSp>
          <p:nvCxnSpPr>
            <p:cNvPr id="104475" name="直接箭头连接符 14"/>
            <p:cNvCxnSpPr/>
            <p:nvPr/>
          </p:nvCxnSpPr>
          <p:spPr>
            <a:xfrm>
              <a:off x="5669" y="13095"/>
              <a:ext cx="0" cy="345"/>
            </a:xfrm>
            <a:prstGeom prst="straightConnector1">
              <a:avLst/>
            </a:prstGeom>
            <a:ln w="9525" cap="flat" cmpd="sng">
              <a:solidFill>
                <a:srgbClr val="000000"/>
              </a:solidFill>
              <a:prstDash val="solid"/>
              <a:headEnd type="none" w="med" len="med"/>
              <a:tailEnd type="triangle" w="med" len="med"/>
            </a:ln>
          </p:spPr>
        </p:cxnSp>
        <p:cxnSp>
          <p:nvCxnSpPr>
            <p:cNvPr id="104476" name="直接箭头连接符 15"/>
            <p:cNvCxnSpPr/>
            <p:nvPr/>
          </p:nvCxnSpPr>
          <p:spPr>
            <a:xfrm>
              <a:off x="8097" y="13095"/>
              <a:ext cx="0" cy="358"/>
            </a:xfrm>
            <a:prstGeom prst="straightConnector1">
              <a:avLst/>
            </a:prstGeom>
            <a:ln w="9525" cap="flat" cmpd="sng">
              <a:solidFill>
                <a:srgbClr val="000000"/>
              </a:solidFill>
              <a:prstDash val="solid"/>
              <a:headEnd type="none" w="med" len="med"/>
              <a:tailEnd type="triangle" w="med" len="med"/>
            </a:ln>
          </p:spPr>
        </p:cxnSp>
        <p:sp>
          <p:nvSpPr>
            <p:cNvPr id="104477" name="文本框 10"/>
            <p:cNvSpPr txBox="1"/>
            <p:nvPr>
              <p:custDataLst>
                <p:tags r:id="rId8"/>
              </p:custDataLst>
            </p:nvPr>
          </p:nvSpPr>
          <p:spPr>
            <a:xfrm>
              <a:off x="2134" y="13440"/>
              <a:ext cx="2235" cy="600"/>
            </a:xfrm>
            <a:prstGeom prst="rect">
              <a:avLst/>
            </a:prstGeom>
            <a:solidFill>
              <a:srgbClr val="FFFFFF"/>
            </a:solidFill>
            <a:ln w="9525" cap="flat" cmpd="sng">
              <a:solidFill>
                <a:srgbClr val="000000"/>
              </a:solidFill>
              <a:prstDash val="solid"/>
              <a:round/>
              <a:headEnd type="none" w="med" len="med"/>
              <a:tailEnd type="none" w="med" len="med"/>
            </a:ln>
          </p:spPr>
          <p:txBody>
            <a:bodyPr anchor="ctr" anchorCtr="0"/>
            <a:p>
              <a:pPr algn="ctr" defTabSz="866775">
                <a:spcBef>
                  <a:spcPts val="475"/>
                </a:spcBef>
                <a:spcAft>
                  <a:spcPts val="475"/>
                </a:spcAft>
              </a:pPr>
              <a:r>
                <a:rPr lang="en-US" altLang="zh-CN" sz="2000" dirty="0">
                  <a:solidFill>
                    <a:schemeClr val="dk1"/>
                  </a:solidFill>
                  <a:latin typeface="微软雅黑" panose="020B0503020204020204" charset="-122"/>
                  <a:ea typeface="汉仪正圆-55W" panose="00020600040101010101" charset="-122"/>
                  <a:cs typeface="微软雅黑" panose="020B0503020204020204" charset="-122"/>
                </a:rPr>
                <a:t> </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有反应 </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104478" name="文本框 44"/>
            <p:cNvSpPr txBox="1"/>
            <p:nvPr>
              <p:custDataLst>
                <p:tags r:id="rId9"/>
              </p:custDataLst>
            </p:nvPr>
          </p:nvSpPr>
          <p:spPr>
            <a:xfrm>
              <a:off x="4538" y="13440"/>
              <a:ext cx="2235" cy="600"/>
            </a:xfrm>
            <a:prstGeom prst="rect">
              <a:avLst/>
            </a:prstGeom>
            <a:solidFill>
              <a:srgbClr val="FFFFFF"/>
            </a:solidFill>
            <a:ln w="9525" cap="flat" cmpd="sng">
              <a:solidFill>
                <a:srgbClr val="000000"/>
              </a:solidFill>
              <a:prstDash val="solid"/>
              <a:round/>
              <a:headEnd type="none" w="med" len="med"/>
              <a:tailEnd type="none" w="med" len="med"/>
            </a:ln>
          </p:spPr>
          <p:txBody>
            <a:bodyPr anchor="ctr" anchorCtr="0"/>
            <a:p>
              <a:pPr algn="ctr" defTabSz="866775">
                <a:spcBef>
                  <a:spcPts val="475"/>
                </a:spcBef>
                <a:spcAft>
                  <a:spcPts val="475"/>
                </a:spcAft>
              </a:pPr>
              <a:r>
                <a:rPr lang="en-US" altLang="zh-CN" sz="2000" dirty="0">
                  <a:solidFill>
                    <a:schemeClr val="dk1"/>
                  </a:solidFill>
                  <a:latin typeface="微软雅黑" panose="020B0503020204020204" charset="-122"/>
                  <a:ea typeface="汉仪正圆-55W" panose="00020600040101010101" charset="-122"/>
                  <a:cs typeface="微软雅黑" panose="020B0503020204020204" charset="-122"/>
                </a:rPr>
                <a:t> </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无反应 </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104479" name="文本框 43"/>
            <p:cNvSpPr txBox="1"/>
            <p:nvPr>
              <p:custDataLst>
                <p:tags r:id="rId10"/>
              </p:custDataLst>
            </p:nvPr>
          </p:nvSpPr>
          <p:spPr>
            <a:xfrm>
              <a:off x="6951" y="13453"/>
              <a:ext cx="2508" cy="587"/>
            </a:xfrm>
            <a:prstGeom prst="rect">
              <a:avLst/>
            </a:prstGeom>
            <a:solidFill>
              <a:srgbClr val="FFFFFF"/>
            </a:solidFill>
            <a:ln w="9525" cap="flat" cmpd="sng">
              <a:solidFill>
                <a:srgbClr val="000000"/>
              </a:solidFill>
              <a:prstDash val="solid"/>
              <a:round/>
              <a:headEnd type="none" w="med" len="med"/>
              <a:tailEnd type="none" w="med" len="med"/>
            </a:ln>
          </p:spPr>
          <p:txBody>
            <a:bodyPr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rPr>
                <a:t>检测结果无效</a:t>
              </a:r>
              <a:endParaRPr lang="zh-CN" altLang="en-US" sz="2000" b="1" dirty="0">
                <a:solidFill>
                  <a:schemeClr val="dk1"/>
                </a:solidFill>
                <a:latin typeface="微软雅黑" panose="020B0503020204020204" charset="-122"/>
                <a:ea typeface="汉仪正圆-55W" panose="00020600040101010101" charset="-122"/>
              </a:endParaRPr>
            </a:p>
          </p:txBody>
        </p:sp>
      </p:grpSp>
      <p:sp>
        <p:nvSpPr>
          <p:cNvPr id="104453" name="矩形 15"/>
          <p:cNvSpPr/>
          <p:nvPr/>
        </p:nvSpPr>
        <p:spPr>
          <a:xfrm>
            <a:off x="838200" y="5730875"/>
            <a:ext cx="4291013" cy="455295"/>
          </a:xfrm>
          <a:prstGeom prst="rect">
            <a:avLst/>
          </a:prstGeom>
          <a:solidFill>
            <a:srgbClr val="FFFF00"/>
          </a:solidFill>
          <a:ln w="9525">
            <a:noFill/>
          </a:ln>
        </p:spPr>
        <p:txBody>
          <a:bodyPr lIns="86685" tIns="43343" rIns="86685" bIns="43343">
            <a:spAutoFit/>
          </a:bodyPr>
          <a:p>
            <a:r>
              <a:rPr lang="zh-CN" altLang="zh-CN" sz="2400" b="1" u="sng" dirty="0">
                <a:solidFill>
                  <a:srgbClr val="FF0000"/>
                </a:solidFill>
                <a:latin typeface="微软雅黑" panose="020B0503020204020204" charset="-122"/>
                <a:ea typeface="汉仪正圆-55W" panose="00020600040101010101" charset="-122"/>
                <a:cs typeface="微软雅黑" panose="020B0503020204020204" charset="-122"/>
              </a:rPr>
              <a:t>图</a:t>
            </a:r>
            <a:r>
              <a:rPr lang="en-US" altLang="zh-CN" sz="2400" b="1" u="sng" dirty="0">
                <a:solidFill>
                  <a:srgbClr val="FF0000"/>
                </a:solidFill>
                <a:latin typeface="微软雅黑" panose="020B0503020204020204" charset="-122"/>
                <a:ea typeface="汉仪正圆-55W" panose="00020600040101010101" charset="-122"/>
                <a:cs typeface="微软雅黑" panose="020B0503020204020204" charset="-122"/>
              </a:rPr>
              <a:t>15  </a:t>
            </a:r>
            <a:r>
              <a:rPr lang="zh-CN" altLang="zh-CN" sz="2400" b="1" u="sng" dirty="0">
                <a:solidFill>
                  <a:srgbClr val="FF0000"/>
                </a:solidFill>
                <a:latin typeface="微软雅黑" panose="020B0503020204020204" charset="-122"/>
                <a:ea typeface="汉仪正圆-55W" panose="00020600040101010101" charset="-122"/>
                <a:cs typeface="微软雅黑" panose="020B0503020204020204" charset="-122"/>
              </a:rPr>
              <a:t>艾滋病自我检测流程</a:t>
            </a:r>
            <a:endParaRPr lang="zh-CN" altLang="zh-CN" sz="2400" b="1" u="sng" dirty="0">
              <a:solidFill>
                <a:srgbClr val="FF0000"/>
              </a:solidFill>
              <a:latin typeface="微软雅黑" panose="020B0503020204020204" charset="-122"/>
              <a:ea typeface="汉仪正圆-55W" panose="00020600040101010101" charset="-122"/>
              <a:cs typeface="微软雅黑" panose="020B0503020204020204" charset="-122"/>
            </a:endParaRPr>
          </a:p>
        </p:txBody>
      </p:sp>
      <p:grpSp>
        <p:nvGrpSpPr>
          <p:cNvPr id="104454" name="Group 2"/>
          <p:cNvGrpSpPr/>
          <p:nvPr/>
        </p:nvGrpSpPr>
        <p:grpSpPr>
          <a:xfrm>
            <a:off x="6743700" y="1554163"/>
            <a:ext cx="5303838" cy="3752850"/>
            <a:chOff x="2945" y="7738"/>
            <a:chExt cx="5888" cy="3092"/>
          </a:xfrm>
        </p:grpSpPr>
        <p:sp>
          <p:nvSpPr>
            <p:cNvPr id="104456" name="文本框 653"/>
            <p:cNvSpPr txBox="1"/>
            <p:nvPr>
              <p:custDataLst>
                <p:tags r:id="rId11"/>
              </p:custDataLst>
            </p:nvPr>
          </p:nvSpPr>
          <p:spPr>
            <a:xfrm>
              <a:off x="4559" y="7738"/>
              <a:ext cx="2811" cy="480"/>
            </a:xfrm>
            <a:prstGeom prst="rect">
              <a:avLst/>
            </a:prstGeom>
            <a:solidFill>
              <a:srgbClr val="FFFFFF"/>
            </a:solidFill>
            <a:ln w="9525" cap="flat" cmpd="sng">
              <a:solidFill>
                <a:srgbClr val="000000"/>
              </a:solidFill>
              <a:prstDash val="solid"/>
              <a:round/>
              <a:headEnd type="none" w="med" len="med"/>
              <a:tailEnd type="none" w="med" len="med"/>
            </a:ln>
          </p:spPr>
          <p:txBody>
            <a:bodyPr anchor="ctr" anchorCtr="0"/>
            <a:p>
              <a:pPr algn="ctr" defTabSz="866775"/>
              <a:r>
                <a:rPr lang="zh-CN" altLang="en-US" sz="2000" b="1" dirty="0">
                  <a:solidFill>
                    <a:schemeClr val="dk1"/>
                  </a:solidFill>
                  <a:latin typeface="微软雅黑" panose="020B0503020204020204" charset="-122"/>
                  <a:ea typeface="汉仪正圆-55W" panose="00020600040101010101" charset="-122"/>
                </a:rPr>
                <a:t>获取自我采样服务包</a:t>
              </a:r>
              <a:endParaRPr lang="zh-CN" altLang="en-US" sz="2000" b="1" dirty="0">
                <a:solidFill>
                  <a:schemeClr val="dk1"/>
                </a:solidFill>
                <a:latin typeface="微软雅黑" panose="020B0503020204020204" charset="-122"/>
                <a:ea typeface="汉仪正圆-55W" panose="00020600040101010101" charset="-122"/>
              </a:endParaRPr>
            </a:p>
          </p:txBody>
        </p:sp>
        <p:sp>
          <p:nvSpPr>
            <p:cNvPr id="104457" name="文本框 654"/>
            <p:cNvSpPr txBox="1"/>
            <p:nvPr>
              <p:custDataLst>
                <p:tags r:id="rId12"/>
              </p:custDataLst>
            </p:nvPr>
          </p:nvSpPr>
          <p:spPr>
            <a:xfrm>
              <a:off x="4559" y="8539"/>
              <a:ext cx="2811" cy="480"/>
            </a:xfrm>
            <a:prstGeom prst="rect">
              <a:avLst/>
            </a:prstGeom>
            <a:solidFill>
              <a:srgbClr val="FFFFFF"/>
            </a:solidFill>
            <a:ln w="9525" cap="flat" cmpd="sng">
              <a:solidFill>
                <a:srgbClr val="000000"/>
              </a:solidFill>
              <a:prstDash val="solid"/>
              <a:round/>
              <a:headEnd type="none" w="med" len="med"/>
              <a:tailEnd type="none" w="med" len="med"/>
            </a:ln>
          </p:spPr>
          <p:txBody>
            <a:bodyPr lIns="18000" rIns="18000"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rPr>
                <a:t>邮寄或投放样本至专业实验室</a:t>
              </a:r>
              <a:endParaRPr lang="zh-CN" altLang="en-US" sz="2000" b="1" dirty="0">
                <a:solidFill>
                  <a:schemeClr val="dk1"/>
                </a:solidFill>
                <a:latin typeface="微软雅黑" panose="020B0503020204020204" charset="-122"/>
                <a:ea typeface="汉仪正圆-55W" panose="00020600040101010101" charset="-122"/>
              </a:endParaRPr>
            </a:p>
          </p:txBody>
        </p:sp>
        <p:sp>
          <p:nvSpPr>
            <p:cNvPr id="104458" name="文本框 657"/>
            <p:cNvSpPr txBox="1"/>
            <p:nvPr>
              <p:custDataLst>
                <p:tags r:id="rId13"/>
              </p:custDataLst>
            </p:nvPr>
          </p:nvSpPr>
          <p:spPr>
            <a:xfrm>
              <a:off x="4553" y="9348"/>
              <a:ext cx="2811" cy="480"/>
            </a:xfrm>
            <a:prstGeom prst="rect">
              <a:avLst/>
            </a:prstGeom>
            <a:solidFill>
              <a:srgbClr val="FFFFFF"/>
            </a:solidFill>
            <a:ln w="9525" cap="flat" cmpd="sng">
              <a:solidFill>
                <a:srgbClr val="000000"/>
              </a:solidFill>
              <a:prstDash val="solid"/>
              <a:round/>
              <a:headEnd type="none" w="med" len="med"/>
              <a:tailEnd type="none" w="med" len="med"/>
            </a:ln>
          </p:spPr>
          <p:txBody>
            <a:bodyPr anchor="ctr" anchorCtr="0"/>
            <a:p>
              <a:pPr algn="ctr" defTabSz="866775">
                <a:spcBef>
                  <a:spcPts val="475"/>
                </a:spcBef>
                <a:spcAft>
                  <a:spcPts val="475"/>
                </a:spcAft>
              </a:pP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HIV</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抗体检测</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104459" name="文本框 659"/>
            <p:cNvSpPr txBox="1"/>
            <p:nvPr>
              <p:custDataLst>
                <p:tags r:id="rId14"/>
              </p:custDataLst>
            </p:nvPr>
          </p:nvSpPr>
          <p:spPr>
            <a:xfrm>
              <a:off x="2945" y="10350"/>
              <a:ext cx="1816" cy="480"/>
            </a:xfrm>
            <a:prstGeom prst="rect">
              <a:avLst/>
            </a:prstGeom>
            <a:solidFill>
              <a:srgbClr val="FFFFFF"/>
            </a:solidFill>
            <a:ln w="19050" cap="flat" cmpd="sng">
              <a:solidFill>
                <a:srgbClr val="000000"/>
              </a:solidFill>
              <a:prstDash val="solid"/>
              <a:round/>
              <a:headEnd type="none" w="med" len="med"/>
              <a:tailEnd type="none" w="med" len="med"/>
            </a:ln>
          </p:spPr>
          <p:txBody>
            <a:bodyPr lIns="18000" rIns="18000"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rPr>
                <a:t>有反应</a:t>
              </a:r>
              <a:endParaRPr lang="zh-CN" altLang="en-US" sz="2000" b="1" dirty="0">
                <a:solidFill>
                  <a:schemeClr val="dk1"/>
                </a:solidFill>
                <a:latin typeface="微软雅黑" panose="020B0503020204020204" charset="-122"/>
                <a:ea typeface="汉仪正圆-55W" panose="00020600040101010101" charset="-122"/>
              </a:endParaRPr>
            </a:p>
          </p:txBody>
        </p:sp>
        <p:sp>
          <p:nvSpPr>
            <p:cNvPr id="104460" name="文本框 660"/>
            <p:cNvSpPr txBox="1"/>
            <p:nvPr>
              <p:custDataLst>
                <p:tags r:id="rId15"/>
              </p:custDataLst>
            </p:nvPr>
          </p:nvSpPr>
          <p:spPr>
            <a:xfrm>
              <a:off x="4960" y="10350"/>
              <a:ext cx="1880" cy="480"/>
            </a:xfrm>
            <a:prstGeom prst="rect">
              <a:avLst/>
            </a:prstGeom>
            <a:solidFill>
              <a:srgbClr val="FFFFFF"/>
            </a:solidFill>
            <a:ln w="19050" cap="flat" cmpd="sng">
              <a:solidFill>
                <a:srgbClr val="000000"/>
              </a:solidFill>
              <a:prstDash val="solid"/>
              <a:round/>
              <a:headEnd type="none" w="med" len="med"/>
              <a:tailEnd type="none" w="med" len="med"/>
            </a:ln>
          </p:spPr>
          <p:txBody>
            <a:bodyPr lIns="18000" rIns="18000" anchor="ctr" anchorCtr="0"/>
            <a:p>
              <a:pPr algn="ctr" defTabSz="866775">
                <a:spcBef>
                  <a:spcPts val="475"/>
                </a:spcBef>
                <a:spcAft>
                  <a:spcPts val="475"/>
                </a:spcAft>
              </a:pPr>
              <a:r>
                <a:rPr lang="en-US" altLang="zh-CN" sz="2000" dirty="0">
                  <a:solidFill>
                    <a:schemeClr val="dk1"/>
                  </a:solidFill>
                  <a:latin typeface="微软雅黑" panose="020B0503020204020204" charset="-122"/>
                  <a:ea typeface="汉仪正圆-55W" panose="00020600040101010101" charset="-122"/>
                  <a:cs typeface="微软雅黑" panose="020B0503020204020204" charset="-122"/>
                </a:rPr>
                <a:t> </a:t>
              </a: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rPr>
                <a:t>无反应</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endParaRPr>
            </a:p>
          </p:txBody>
        </p:sp>
        <p:sp>
          <p:nvSpPr>
            <p:cNvPr id="104461" name="文本框 661"/>
            <p:cNvSpPr txBox="1"/>
            <p:nvPr>
              <p:custDataLst>
                <p:tags r:id="rId16"/>
              </p:custDataLst>
            </p:nvPr>
          </p:nvSpPr>
          <p:spPr>
            <a:xfrm>
              <a:off x="7040" y="10347"/>
              <a:ext cx="1793" cy="480"/>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866775">
                <a:spcBef>
                  <a:spcPts val="475"/>
                </a:spcBef>
                <a:spcAft>
                  <a:spcPts val="475"/>
                </a:spcAft>
              </a:pPr>
              <a:r>
                <a:rPr lang="zh-CN" altLang="en-US" sz="2000" b="1" dirty="0">
                  <a:solidFill>
                    <a:schemeClr val="dk1"/>
                  </a:solidFill>
                  <a:latin typeface="微软雅黑" panose="020B0503020204020204" charset="-122"/>
                  <a:ea typeface="汉仪正圆-55W" panose="00020600040101010101" charset="-122"/>
                </a:rPr>
                <a:t>检测样本不合格</a:t>
              </a:r>
              <a:endParaRPr lang="zh-CN" altLang="en-US" sz="2000" b="1" dirty="0">
                <a:solidFill>
                  <a:schemeClr val="dk1"/>
                </a:solidFill>
                <a:latin typeface="微软雅黑" panose="020B0503020204020204" charset="-122"/>
                <a:ea typeface="汉仪正圆-55W" panose="00020600040101010101" charset="-122"/>
              </a:endParaRPr>
            </a:p>
          </p:txBody>
        </p:sp>
        <p:cxnSp>
          <p:nvCxnSpPr>
            <p:cNvPr id="104462" name="自选图形 41"/>
            <p:cNvCxnSpPr/>
            <p:nvPr/>
          </p:nvCxnSpPr>
          <p:spPr>
            <a:xfrm rot="5400000">
              <a:off x="5720" y="8375"/>
              <a:ext cx="302" cy="0"/>
            </a:xfrm>
            <a:prstGeom prst="straightConnector1">
              <a:avLst/>
            </a:prstGeom>
            <a:ln w="9525" cap="flat" cmpd="sng">
              <a:solidFill>
                <a:srgbClr val="000000"/>
              </a:solidFill>
              <a:prstDash val="solid"/>
              <a:headEnd type="none" w="med" len="med"/>
              <a:tailEnd type="triangle" w="med" len="med"/>
            </a:ln>
          </p:spPr>
        </p:cxnSp>
        <p:cxnSp>
          <p:nvCxnSpPr>
            <p:cNvPr id="104463" name="AutoShape 10"/>
            <p:cNvCxnSpPr/>
            <p:nvPr/>
          </p:nvCxnSpPr>
          <p:spPr>
            <a:xfrm>
              <a:off x="5890" y="9858"/>
              <a:ext cx="0" cy="510"/>
            </a:xfrm>
            <a:prstGeom prst="straightConnector1">
              <a:avLst/>
            </a:prstGeom>
            <a:ln w="9525" cap="flat" cmpd="sng">
              <a:solidFill>
                <a:srgbClr val="000000"/>
              </a:solidFill>
              <a:prstDash val="solid"/>
              <a:headEnd type="none" w="med" len="med"/>
              <a:tailEnd type="triangle" w="med" len="med"/>
            </a:ln>
          </p:spPr>
        </p:cxnSp>
        <p:cxnSp>
          <p:nvCxnSpPr>
            <p:cNvPr id="104464" name="肘形连接符 16"/>
            <p:cNvCxnSpPr/>
            <p:nvPr/>
          </p:nvCxnSpPr>
          <p:spPr>
            <a:xfrm rot="5400000">
              <a:off x="4643" y="9091"/>
              <a:ext cx="510" cy="1984"/>
            </a:xfrm>
            <a:prstGeom prst="bentConnector3">
              <a:avLst>
                <a:gd name="adj1" fmla="val 50000"/>
              </a:avLst>
            </a:prstGeom>
            <a:ln w="9525" cap="flat" cmpd="sng">
              <a:solidFill>
                <a:srgbClr val="000000"/>
              </a:solidFill>
              <a:prstDash val="solid"/>
              <a:round/>
              <a:headEnd type="none" w="med" len="med"/>
              <a:tailEnd type="triangle" w="med" len="med"/>
            </a:ln>
          </p:spPr>
        </p:cxnSp>
        <p:cxnSp>
          <p:nvCxnSpPr>
            <p:cNvPr id="104465" name="肘形连接符 17"/>
            <p:cNvCxnSpPr/>
            <p:nvPr/>
          </p:nvCxnSpPr>
          <p:spPr>
            <a:xfrm rot="-5400000" flipH="1">
              <a:off x="6637" y="9085"/>
              <a:ext cx="510" cy="1996"/>
            </a:xfrm>
            <a:prstGeom prst="bentConnector3">
              <a:avLst>
                <a:gd name="adj1" fmla="val 50000"/>
              </a:avLst>
            </a:prstGeom>
            <a:ln w="9525" cap="flat" cmpd="sng">
              <a:solidFill>
                <a:srgbClr val="000000"/>
              </a:solidFill>
              <a:prstDash val="solid"/>
              <a:round/>
              <a:headEnd type="none" w="med" len="med"/>
              <a:tailEnd type="triangle" w="med" len="med"/>
            </a:ln>
          </p:spPr>
        </p:cxnSp>
        <p:cxnSp>
          <p:nvCxnSpPr>
            <p:cNvPr id="104466" name="自选图形 1163"/>
            <p:cNvCxnSpPr/>
            <p:nvPr/>
          </p:nvCxnSpPr>
          <p:spPr>
            <a:xfrm rot="5400000">
              <a:off x="5720" y="9186"/>
              <a:ext cx="302" cy="0"/>
            </a:xfrm>
            <a:prstGeom prst="straightConnector1">
              <a:avLst/>
            </a:prstGeom>
            <a:ln w="9525" cap="flat" cmpd="sng">
              <a:solidFill>
                <a:srgbClr val="000000"/>
              </a:solidFill>
              <a:prstDash val="solid"/>
              <a:headEnd type="none" w="med" len="med"/>
              <a:tailEnd type="triangle" w="med" len="med"/>
            </a:ln>
          </p:spPr>
        </p:cxnSp>
      </p:grpSp>
      <p:sp>
        <p:nvSpPr>
          <p:cNvPr id="104455" name="矩形 13"/>
          <p:cNvSpPr/>
          <p:nvPr/>
        </p:nvSpPr>
        <p:spPr>
          <a:xfrm>
            <a:off x="6886575" y="5730875"/>
            <a:ext cx="5160963" cy="455295"/>
          </a:xfrm>
          <a:prstGeom prst="rect">
            <a:avLst/>
          </a:prstGeom>
          <a:solidFill>
            <a:srgbClr val="FFFF00"/>
          </a:solidFill>
          <a:ln w="9525">
            <a:noFill/>
          </a:ln>
        </p:spPr>
        <p:txBody>
          <a:bodyPr lIns="86685" tIns="43343" rIns="86685" bIns="43343">
            <a:spAutoFit/>
          </a:bodyPr>
          <a:p>
            <a:r>
              <a:rPr lang="zh-CN" altLang="zh-CN" sz="2400" b="1" u="sng" dirty="0">
                <a:solidFill>
                  <a:srgbClr val="FF0000"/>
                </a:solidFill>
                <a:latin typeface="微软雅黑" panose="020B0503020204020204" charset="-122"/>
                <a:ea typeface="汉仪正圆-55W" panose="00020600040101010101" charset="-122"/>
                <a:cs typeface="微软雅黑" panose="020B0503020204020204" charset="-122"/>
              </a:rPr>
              <a:t>图</a:t>
            </a:r>
            <a:r>
              <a:rPr lang="en-US" altLang="zh-CN" sz="2400" b="1" u="sng" dirty="0">
                <a:solidFill>
                  <a:srgbClr val="FF0000"/>
                </a:solidFill>
                <a:latin typeface="微软雅黑" panose="020B0503020204020204" charset="-122"/>
                <a:ea typeface="汉仪正圆-55W" panose="00020600040101010101" charset="-122"/>
                <a:cs typeface="微软雅黑" panose="020B0503020204020204" charset="-122"/>
              </a:rPr>
              <a:t>16  </a:t>
            </a:r>
            <a:r>
              <a:rPr lang="zh-CN" altLang="zh-CN" sz="2400" b="1" u="sng" dirty="0">
                <a:solidFill>
                  <a:srgbClr val="FF0000"/>
                </a:solidFill>
                <a:latin typeface="微软雅黑" panose="020B0503020204020204" charset="-122"/>
                <a:ea typeface="汉仪正圆-55W" panose="00020600040101010101" charset="-122"/>
                <a:cs typeface="微软雅黑" panose="020B0503020204020204" charset="-122"/>
              </a:rPr>
              <a:t>艾滋病自我采样传递检测流程</a:t>
            </a:r>
            <a:endParaRPr lang="zh-CN" altLang="zh-CN" sz="2400" b="1" u="sng" dirty="0">
              <a:solidFill>
                <a:srgbClr val="FF0000"/>
              </a:solidFill>
              <a:latin typeface="微软雅黑" panose="020B0503020204020204" charset="-122"/>
              <a:ea typeface="汉仪正圆-55W" panose="00020600040101010101" charset="-122"/>
              <a:cs typeface="微软雅黑" panose="020B0503020204020204" charset="-122"/>
            </a:endParaRPr>
          </a:p>
        </p:txBody>
      </p:sp>
    </p:spTree>
    <p:custDataLst>
      <p:tags r:id="rId17"/>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547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第六章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基因型耐药检测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6"/>
            </p:custDataLst>
          </p:nvPr>
        </p:nvSpPr>
        <p:spPr>
          <a:xfrm>
            <a:off x="1054100" y="1412875"/>
            <a:ext cx="5400675" cy="5111750"/>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2.2.1</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治疗前人群的耐药监测</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在开始抗病毒治疗前进行基因型耐药检测，了解从未服用抗病毒药物的治疗前人群、曾服用抗病毒药物的治疗前人群如暴露前</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后预防人群和母婴阻断的母亲的耐药情况，可作为制定一线抗病毒</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治疗</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和</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暴露前</a:t>
            </a:r>
            <a:r>
              <a:rPr kumimoji="0" lang="en-US" altLang="zh-CN"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后</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预防用药</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方案</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等的参考依据</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2.2.3</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婴幼儿耐药监测</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在</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18</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个月龄下的新诊断婴幼儿中行基因型耐药检测</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，分析</a:t>
            </a:r>
            <a:r>
              <a:rPr kumimoji="0" lang="en-US"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感染婴幼儿的</a:t>
            </a:r>
            <a:r>
              <a:rPr kumimoji="0" lang="en-US"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耐药情况，可作为制定一线和二线</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婴幼儿抗病毒治疗方案的参考依据</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7"/>
            </p:custDataLst>
          </p:nvPr>
        </p:nvSpPr>
        <p:spPr>
          <a:xfrm>
            <a:off x="6886575" y="1412875"/>
            <a:ext cx="4826000" cy="5111750"/>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lnSpcReduction="10000"/>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3.2.3</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在抗病毒治疗中断</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个月以上、病毒载量小于</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500-1000</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拷贝</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毫升时不推荐进行常规基因型耐药检测</a:t>
            </a:r>
            <a:r>
              <a:rPr kumimoji="0" lang="zh-CN" altLang="en-US" sz="24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2.2.3</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婴幼儿耐药监测</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       在</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18</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个月龄下的新诊断婴幼儿中行基因型耐药检测，分析母婴阻断后</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感染婴幼儿的耐药情况，可作为制定母婴阻断和婴幼儿抗病毒治疗方案的参考依据</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5" name="Rectangle 30"/>
          <p:cNvSpPr/>
          <p:nvPr>
            <p:custDataLst>
              <p:tags r:id="rId8"/>
            </p:custDataLst>
          </p:nvPr>
        </p:nvSpPr>
        <p:spPr bwMode="auto">
          <a:xfrm>
            <a:off x="119063" y="2695575"/>
            <a:ext cx="863600" cy="224536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a:t>
            </a: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基因型耐药检测的意义</a:t>
            </a:r>
            <a:endParaRPr kumimoji="0" lang="zh-CN" altLang="en-US" sz="20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649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第六章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基因型耐药检测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3" name="内容占位符 2"/>
          <p:cNvSpPr txBox="1"/>
          <p:nvPr>
            <p:custDataLst>
              <p:tags r:id="rId6"/>
            </p:custDataLst>
          </p:nvPr>
        </p:nvSpPr>
        <p:spPr>
          <a:xfrm>
            <a:off x="1054100" y="1412875"/>
            <a:ext cx="5400675" cy="115252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基因型耐药检测应在</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满足生物安全和核酸检测要求的实验室中进行</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4" name="内容占位符 2"/>
          <p:cNvSpPr txBox="1"/>
          <p:nvPr>
            <p:custDataLst>
              <p:tags r:id="rId7"/>
            </p:custDataLst>
          </p:nvPr>
        </p:nvSpPr>
        <p:spPr>
          <a:xfrm>
            <a:off x="6886575" y="1412875"/>
            <a:ext cx="4826000" cy="1152525"/>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lnSpcReduction="10000"/>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基因型耐药检测应在合适的实验室中进行，严格满足分子生物学和</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PCR</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扩增实验室的要求。</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5" name="Rectangle 30"/>
          <p:cNvSpPr/>
          <p:nvPr>
            <p:custDataLst>
              <p:tags r:id="rId8"/>
            </p:custDataLst>
          </p:nvPr>
        </p:nvSpPr>
        <p:spPr bwMode="auto">
          <a:xfrm>
            <a:off x="119063" y="1241425"/>
            <a:ext cx="863600" cy="132207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a:t>
            </a:r>
            <a:r>
              <a:rPr kumimoji="0" lang="en-US" altLang="zh-CN" sz="16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16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16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基因型耐药检测实验室要</a:t>
            </a:r>
            <a:endParaRPr kumimoji="0" lang="zh-CN" altLang="en-US" sz="16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0" name="内容占位符 2"/>
          <p:cNvSpPr txBox="1"/>
          <p:nvPr>
            <p:custDataLst>
              <p:tags r:id="rId9"/>
            </p:custDataLst>
          </p:nvPr>
        </p:nvSpPr>
        <p:spPr>
          <a:xfrm>
            <a:off x="1053579" y="2880330"/>
            <a:ext cx="5400675" cy="3717022"/>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4.2</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检测原理</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常规</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基因型耐药检测</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采用</a:t>
            </a:r>
            <a:r>
              <a:rPr kumimoji="0" lang="en-US"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RT-PCR</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扩增目的基因片段，利用</a:t>
            </a:r>
            <a:r>
              <a:rPr kumimoji="0" lang="en-US"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Sanger</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或</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深度测序法</a:t>
            </a:r>
            <a:r>
              <a:rPr kumimoji="0" lang="zh-CN" altLang="en-US"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获得相关基因片段的序列</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，通过与野生型和耐药</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毒株</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4.3.1</a:t>
            </a:r>
            <a:r>
              <a:rPr kumimoji="0" lang="zh-CN"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商品化试剂盒通常要求使用血浆样本、病毒载量大于</a:t>
            </a:r>
            <a:r>
              <a:rPr kumimoji="0" lang="en-US"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1000 CPs/</a:t>
            </a:r>
            <a:r>
              <a:rPr kumimoji="0" lang="zh-CN" altLang="zh-CN" sz="24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毫升</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sng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400" b="0" i="0" u="none" strike="sng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10"/>
            </p:custDataLst>
          </p:nvPr>
        </p:nvSpPr>
        <p:spPr>
          <a:xfrm>
            <a:off x="6886575" y="2879725"/>
            <a:ext cx="4826000" cy="3717925"/>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5.2</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检测原理</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常规</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基因型耐药检测采用</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RT-PCR</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扩增和</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Sanger</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测序法获得相关基因片段的序列，通过与野生型和耐药</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毒株</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5.3.1 </a:t>
            </a:r>
            <a:r>
              <a:rPr kumimoji="0" lang="en-US" altLang="zh-CN" sz="2400" b="0" i="0" u="none" strike="noStrike" kern="1200" cap="none" spc="0" normalizeH="0" baseline="0" noProof="0" dirty="0" err="1">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ViroSeq</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是美国</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FDA</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批准的</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基因耐药检测方法，使用血浆样品、病毒载量范围为</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2000</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750000 CPs/</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毫升</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2" name="Rectangle 30"/>
          <p:cNvSpPr/>
          <p:nvPr>
            <p:custDataLst>
              <p:tags r:id="rId11"/>
            </p:custDataLst>
          </p:nvPr>
        </p:nvSpPr>
        <p:spPr bwMode="auto">
          <a:xfrm>
            <a:off x="85725" y="3584575"/>
            <a:ext cx="863600" cy="230695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4</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基因型耐药检测方法及程序</a:t>
            </a:r>
            <a:endPar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12"/>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752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第六章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基因型耐药检测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4.3.2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实验室自建（</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In-house</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）方法一般使用套式</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PCR</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方法行两轮扩增</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1"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样本</a:t>
            </a:r>
            <a:r>
              <a:rPr kumimoji="0" lang="zh-CN" altLang="en-US" sz="24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类型可以是血浆、血清及干血斑</a:t>
            </a:r>
            <a:r>
              <a:rPr kumimoji="0" lang="zh-CN" altLang="en-US" sz="2400" b="1"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sng"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目的</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基因片段应至少覆盖蛋白酶区</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4-99</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位氨基酸和逆转录酶区</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38-248</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位氨基酸的基因区域</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针对</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整合酶链转移抑制剂（</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INSTI</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需扩增片段至少覆盖</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50-288</a:t>
            </a:r>
            <a:r>
              <a:rPr kumimoji="0" lang="zh-CN"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位氨基酸</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4.4.2.2  In-house</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方法通常使用</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HIVDB</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系统</a:t>
            </a:r>
            <a:endPar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https://hivdb.Stanford.edu/hivdb</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5.3.2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实验室自建（</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In-house</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）方法一般使用套式</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PCR</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方法行两轮扩增</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目的基因片段应至少覆盖蛋白酶区</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4-99</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位氨基酸和逆转录酶区</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38-248</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位氨基酸的基因</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区域。</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5.4.2.2 In-house</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方法通常使用</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HIVDB</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系统（</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http://sierra2.stanford.edu/sierra/servlet/JSierra</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2" name="Rectangle 30"/>
          <p:cNvSpPr/>
          <p:nvPr>
            <p:custDataLst>
              <p:tags r:id="rId8"/>
            </p:custDataLst>
          </p:nvPr>
        </p:nvSpPr>
        <p:spPr bwMode="auto">
          <a:xfrm>
            <a:off x="85725" y="2636838"/>
            <a:ext cx="863600" cy="230695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4</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基因型耐药检测方法及程序</a:t>
            </a:r>
            <a:endPar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854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第六章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基因型耐药检测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4.5.1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耐药相关的基因突变</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535305"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应分基因区报告耐药相关的基因突变，如将蛋白酶（</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PR</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）、逆转录酶（</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RT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）和</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整合酶（</a:t>
            </a:r>
            <a:r>
              <a:rPr kumimoji="0" lang="en-US" altLang="zh-CN"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IN</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）三个</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基因区的耐药基因突变分开报告。</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4.5.2  </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耐药程度分析</a:t>
            </a:r>
            <a:endPar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    </a:t>
            </a:r>
            <a:r>
              <a:rPr kumimoji="0" lang="zh-CN"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商业化试剂盒使用与试剂盒配套的</a:t>
            </a: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基因型耐药检测的解释系统进行分析与报告。</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实验室自建（</a:t>
            </a: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In-house</a:t>
            </a:r>
            <a:r>
              <a:rPr kumimoji="0" lang="zh-CN"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）方法通常用斯坦福大学</a:t>
            </a: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耐药解释系统（</a:t>
            </a: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HIVDB</a:t>
            </a:r>
            <a:r>
              <a:rPr kumimoji="0" lang="zh-CN"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）进行分析与报告。</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HIVDB</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系统将耐药程度分为敏感（</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S</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054" y="1484784"/>
            <a:ext cx="4826000" cy="511256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5.5.1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耐药相关的基因突变</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应</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分基因区报告耐药相关的基因突变，如将蛋白酶（</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PR</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）和逆转录酶（</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RT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）两个基因区的基因突变分开报告。</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5.5.2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耐药程度分析</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    </a:t>
            </a:r>
            <a:r>
              <a:rPr kumimoji="0" lang="en-US" altLang="zh-CN" sz="2400" b="0" i="0" u="none" strike="sngStrike" kern="1200" cap="none" spc="0" normalizeH="0" baseline="0" noProof="0" dirty="0" err="1">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ViroSeq</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试剂盒将耐药程度分为敏感（</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S</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）、可能耐药（</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I</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）和显示耐药（</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R</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）三个水平，其中后</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个水平为耐药。</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HIVDB</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系统将耐药程度分为敏感（</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S</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2" name="Rectangle 30"/>
          <p:cNvSpPr/>
          <p:nvPr>
            <p:custDataLst>
              <p:tags r:id="rId8"/>
            </p:custDataLst>
          </p:nvPr>
        </p:nvSpPr>
        <p:spPr bwMode="auto">
          <a:xfrm>
            <a:off x="85725" y="2636838"/>
            <a:ext cx="863600" cy="230695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4</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基因型耐药检测方法及程序</a:t>
            </a:r>
            <a:endPar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0957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第六章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基因型耐药检测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4.5.3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当耐药毒株在个体内病毒群体中的比例低于</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10</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20%</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时</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利用</a:t>
            </a:r>
            <a:r>
              <a:rPr kumimoji="0" lang="en-US" altLang="zh-CN"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Sanger</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测序</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法</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通常</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检测不到其存在，因此未检出耐药时，只可报告本次实验结果为“未发现耐药”，不可报告为“敏感”</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不</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排除比例较低的耐药毒株</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存在</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5.5.3  </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当耐药毒株在个体内病毒群体中的比例低于</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10</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20%</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时，通常检测不到其存在，因此未检出耐药时，只可报告本次实验结果为“未发现耐药”，不可报告为“敏感”。</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2" name="Rectangle 30"/>
          <p:cNvSpPr/>
          <p:nvPr>
            <p:custDataLst>
              <p:tags r:id="rId8"/>
            </p:custDataLst>
          </p:nvPr>
        </p:nvSpPr>
        <p:spPr bwMode="auto">
          <a:xfrm>
            <a:off x="85725" y="2636838"/>
            <a:ext cx="863600" cy="230695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4</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 </a:t>
            </a:r>
            <a:r>
              <a:rPr kumimoji="0" lang="en-US" altLang="zh-CN"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HIV-1</a:t>
            </a:r>
            <a:r>
              <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基因型耐药检测方法及程序</a:t>
            </a:r>
            <a:endParaRPr kumimoji="0" lang="zh-CN" altLang="en-US" sz="18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059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第六章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基因型耐药检测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5.1.3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定期进行实验室内部质量评价：一是随机选择</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，应检查所有的实验</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步骤</a:t>
            </a:r>
            <a:r>
              <a:rPr kumimoji="0" lang="zh-CN" altLang="en-US"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与试剂性能</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二</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是对所有测定的耐药原始图谱序列文件妥善备份于实验室电脑中，用于耐药序列质量数据核查和实验室内部人员序列比对核查</a:t>
            </a:r>
            <a:r>
              <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054" y="1484784"/>
            <a:ext cx="4826000" cy="511256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6.1.3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定期进行实验室内部质量评价：随机选择⋯⋯，应检查所有的实验步骤</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，进行质量控制</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0600" name="Rectangle 30"/>
          <p:cNvSpPr/>
          <p:nvPr>
            <p:custDataLst>
              <p:tags r:id="rId8"/>
            </p:custDataLst>
          </p:nvPr>
        </p:nvSpPr>
        <p:spPr>
          <a:xfrm>
            <a:off x="85725" y="2636838"/>
            <a:ext cx="863600" cy="1753235"/>
          </a:xfrm>
          <a:prstGeom prst="rect">
            <a:avLst/>
          </a:prstGeom>
          <a:solidFill>
            <a:srgbClr val="FFFF00"/>
          </a:solidFill>
          <a:ln w="9525">
            <a:noFill/>
          </a:ln>
        </p:spPr>
        <p:txBody>
          <a:bodyPr>
            <a:spAutoFit/>
          </a:bodyPr>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rPr>
              <a:t>5</a:t>
            </a:r>
            <a:endParaRPr lang="en-US" altLang="zh-CN" sz="18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质量保证与质量控制</a:t>
            </a:r>
            <a:endPar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161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2.1 HIV</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感染</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免疫状态和</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临床分期</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淋巴细胞计数是了解基线免疫状况的重要指标</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也</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是抗病毒治疗后免疫功能重建的重要实验室</a:t>
            </a:r>
            <a:r>
              <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指标</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淋巴细胞绝对数值和百分比分别是成人及</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15</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岁（含</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15</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岁）以上青少年</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15</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岁以下</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儿童</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HIV/AIDS</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临床分期标准的主要指标之一</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成人</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及</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5</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岁以上儿童和青少年，</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淋巴细胞计数数量可提示有无免疫缺陷以及轻度、中度、重度免疫缺陷；</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5</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岁及以下儿童，</a:t>
            </a:r>
            <a:r>
              <a:rPr kumimoji="0" lang="en-US" altLang="zh-CN"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淋巴细胞在外周血淋巴细胞中的百分比数量可提示有无免疫缺陷以及轻度、中度、重度免疫缺陷</a:t>
            </a:r>
            <a:r>
              <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054" y="1484784"/>
            <a:ext cx="4826000" cy="511256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3.1 </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感染临床分期</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淋巴细胞数量可评价</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感染者免疫状况，辅助临床进行疾病分期。我国</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艾滋病和艾滋病病毒感染诊断标准</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（中华人民共和国卫生行业标准，</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WS293-2008</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）将</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淋巴细胞值作为成人及</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15</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岁（含</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15</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岁）以上青少年</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HIV/AIDS</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临床分期标准的主要依据之一</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3.2  HIV</a:t>
            </a:r>
            <a:r>
              <a:rPr kumimoji="0" lang="zh-CN"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感染儿童免疫抑制分级和治疗辅助指标</a:t>
            </a:r>
            <a:endParaRPr kumimoji="0" lang="zh-CN"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1624" name="Rectangle 30"/>
          <p:cNvSpPr/>
          <p:nvPr>
            <p:custDataLst>
              <p:tags r:id="rId8"/>
            </p:custDataLst>
          </p:nvPr>
        </p:nvSpPr>
        <p:spPr>
          <a:xfrm>
            <a:off x="85725" y="2636838"/>
            <a:ext cx="863600" cy="2584450"/>
          </a:xfrm>
          <a:prstGeom prst="rect">
            <a:avLst/>
          </a:prstGeom>
          <a:solidFill>
            <a:srgbClr val="FFFF00"/>
          </a:solidFill>
          <a:ln w="9525">
            <a:noFill/>
          </a:ln>
        </p:spPr>
        <p:txBody>
          <a:bodyPr>
            <a:spAutoFit/>
          </a:bodyPr>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rPr>
              <a:t>2</a:t>
            </a:r>
            <a:endParaRPr lang="en-US" altLang="zh-CN" sz="18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CD4+ </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和</a:t>
            </a: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CD8+T</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淋巴细胞检测的意义</a:t>
            </a:r>
            <a:endPar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264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2.2</a:t>
            </a:r>
            <a:r>
              <a:rPr kumimoji="0" lang="zh-CN" altLang="en-US" sz="22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疾病进展监测</a:t>
            </a:r>
            <a:endParaRPr kumimoji="0" lang="zh-CN" altLang="en-US" sz="22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a:t>
            </a:r>
            <a:r>
              <a:rPr kumimoji="0" lang="zh-CN" altLang="en-US" sz="2200" b="0"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基线</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和持续</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淋巴细胞监测，可以观察疾病发展状况和评价治疗效果。我国建议</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&gt;350</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个</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200" b="0" i="0" u="none" strike="noStrike" kern="1200" cap="none" spc="0" normalizeH="0" baseline="0" noProof="0" dirty="0" err="1">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uL</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的（无症状）</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感染者，每</a:t>
            </a:r>
            <a:r>
              <a:rPr kumimoji="0" lang="en-US" altLang="zh-CN"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6</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个月</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应</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监测</a:t>
            </a:r>
            <a:r>
              <a:rPr kumimoji="0" lang="en-US" altLang="zh-CN"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次</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；已接受</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HAART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患者在治疗的</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第</a:t>
            </a:r>
            <a:r>
              <a:rPr kumimoji="0" lang="en-US" altLang="zh-CN"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年</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内</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每</a:t>
            </a:r>
            <a:r>
              <a:rPr kumimoji="0" lang="en-US" altLang="zh-CN"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3</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个月</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检测</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次；治疗</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年以上且</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病情稳定</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的患者</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可改为每</a:t>
            </a:r>
            <a:r>
              <a:rPr kumimoji="0" lang="en-US" altLang="zh-CN"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6</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个月检测</a:t>
            </a:r>
            <a:r>
              <a:rPr kumimoji="0" lang="en-US" altLang="zh-CN"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2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次</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。对于</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HAAART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后患者体内病毒被充分抑制，</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淋巴细胞计数长期处于稳定水平的患者，</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淋巴细胞计数在</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300~500</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个</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200" b="0" i="0" u="none" strike="noStrike" kern="1200" cap="none" spc="0" normalizeH="0" baseline="0" noProof="0" dirty="0" err="1">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uL</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的患者，建议每</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12</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个月检测</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次；</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&gt;500</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个</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200" b="0" i="0" u="none" strike="noStrike" kern="1200" cap="none" spc="0" normalizeH="0" baseline="0" noProof="0" dirty="0" err="1">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uL</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的患者可选择性进行</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淋巴细胞检测。对于发生病毒学突破患者、出现艾滋病相关临床症状的患者、接受可能降低</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淋巴细胞治疗的患者则需再次进行定期</a:t>
            </a:r>
            <a:r>
              <a:rPr kumimoji="0" lang="en-US" altLang="zh-CN"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淋巴细胞检测。</a:t>
            </a:r>
            <a:endParaRPr kumimoji="0" lang="zh-CN" altLang="en-US" sz="2200" b="0"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3.3</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疾病</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进展监测</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国家免费艾滋病抗病毒药物治疗手册（第三版）</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推荐对无症状</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感染者及</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淋巴细胞计数高的感染者</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每年</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进行一次</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淋巴细胞计数检测以评估疾病进展，判断预后状况；对接受抗病毒治疗患者，</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每六个月</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进行一次</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淋巴细胞计数检测，评估治疗效果。</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2648" name="Rectangle 30"/>
          <p:cNvSpPr/>
          <p:nvPr>
            <p:custDataLst>
              <p:tags r:id="rId8"/>
            </p:custDataLst>
          </p:nvPr>
        </p:nvSpPr>
        <p:spPr>
          <a:xfrm>
            <a:off x="85725" y="2636838"/>
            <a:ext cx="863600" cy="2584450"/>
          </a:xfrm>
          <a:prstGeom prst="rect">
            <a:avLst/>
          </a:prstGeom>
          <a:solidFill>
            <a:srgbClr val="FFFF00"/>
          </a:solidFill>
          <a:ln w="9525">
            <a:noFill/>
          </a:ln>
        </p:spPr>
        <p:txBody>
          <a:bodyPr>
            <a:spAutoFit/>
          </a:bodyPr>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rPr>
              <a:t>2</a:t>
            </a:r>
            <a:endParaRPr lang="en-US" altLang="zh-CN" sz="18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CD4+ </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和</a:t>
            </a: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CD8+T</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淋巴细胞检测的意义</a:t>
            </a:r>
            <a:endPar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366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2.4</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抗病毒治疗适应症选择及疗效评价</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淋巴细胞技数≤</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350</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个</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 </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WHO</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分期</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Ⅲ</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Ⅳ</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期疾病；合并活动性结核；合并活动性乙型肝炎，需要抗乙肝病毒治疗；</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相关肾脏疾病；妊娠；配偶和性伴</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感染的一方等，应该优先尽快提供抗病毒治疗。</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62865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所有</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感染的婴幼儿和儿童，无论</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WHO</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临床分期或</a:t>
            </a:r>
            <a:r>
              <a:rPr kumimoji="0" lang="en-US" altLang="zh-CN"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淋巴细胞计数水平，均应启动抗病毒治疗。</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3.5</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抗</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病毒治疗适应症选择及疗效评价</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    </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国家免费艾滋病抗病毒药物治疗手册（第三版）</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将</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淋巴细胞数量作为是否开始抗病毒治疗的重要实验室指标之一，并规定治疗后定期检测</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淋巴细胞数量，判断免疫系统恢复情况。</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3672" name="Rectangle 30"/>
          <p:cNvSpPr/>
          <p:nvPr>
            <p:custDataLst>
              <p:tags r:id="rId8"/>
            </p:custDataLst>
          </p:nvPr>
        </p:nvSpPr>
        <p:spPr>
          <a:xfrm>
            <a:off x="85725" y="2636838"/>
            <a:ext cx="863600" cy="2584450"/>
          </a:xfrm>
          <a:prstGeom prst="rect">
            <a:avLst/>
          </a:prstGeom>
          <a:solidFill>
            <a:srgbClr val="FFFF00"/>
          </a:solidFill>
          <a:ln w="9525">
            <a:noFill/>
          </a:ln>
        </p:spPr>
        <p:txBody>
          <a:bodyPr>
            <a:spAutoFit/>
          </a:bodyPr>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rPr>
              <a:t>2</a:t>
            </a:r>
            <a:endParaRPr lang="en-US" altLang="zh-CN" sz="18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CD4+ </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和</a:t>
            </a: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CD8+T</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淋巴细胞检测的意义</a:t>
            </a:r>
            <a:endPar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945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第一章</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  </a:t>
            </a:r>
            <a:r>
              <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样本的采集和处理</a:t>
            </a:r>
            <a:endParaRPr kumimoji="0" lang="en-US" altLang="zh-CN" sz="2400" b="1" kern="1200" cap="none" spc="0" normalizeH="0" baseline="0" noProof="0" dirty="0" err="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4100" y="1484313"/>
            <a:ext cx="5400675" cy="496887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3.3.5   </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用于</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CD4+T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淋巴细胞检测的全血样本，室温保存，时间不超过</a:t>
            </a:r>
            <a:r>
              <a:rPr kumimoji="0" lang="en-US" altLang="zh-CN" sz="24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48</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小时。</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3.3.6   </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艾滋病检测</a:t>
            </a:r>
            <a:r>
              <a:rPr kumimoji="0" lang="zh-CN"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确证实验室</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收到的筛查</a:t>
            </a:r>
            <a:r>
              <a:rPr kumimoji="0" lang="zh-CN"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阳性样本，无论补充试验结果如何，均应保存剩余样本，</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保存时间根据需要确定，</a:t>
            </a:r>
            <a:r>
              <a:rPr kumimoji="0" lang="zh-CN" altLang="zh-CN" sz="24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建议至少保存3年</a:t>
            </a:r>
            <a:r>
              <a:rPr kumimoji="0" lang="en-US" altLang="zh-CN"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 </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，特殊用途或专项项目的样本根据具体要求确定保存时间。</a:t>
            </a:r>
            <a:endPar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3.4.2.3  样本运输：注明“</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禁止倒立</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”字样</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3.4.2.4  </a:t>
            </a:r>
            <a:r>
              <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血液制品样本的运送按照血液制品有关使用说明执行。</a:t>
            </a:r>
            <a:endParaRPr kumimoji="0" lang="zh-CN" altLang="zh-CN" sz="24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7"/>
            </p:custDataLst>
          </p:nvPr>
        </p:nvSpPr>
        <p:spPr>
          <a:xfrm>
            <a:off x="6886575" y="1484313"/>
            <a:ext cx="4826000" cy="4968875"/>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这条我们省当时就已经改了。</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rPr>
              <a:t>新增</a:t>
            </a:r>
            <a:endParaRPr kumimoji="0" lang="zh-CN"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mn-ea"/>
              <a:sym typeface="+mn-lt"/>
            </a:endParaRPr>
          </a:p>
        </p:txBody>
      </p:sp>
      <p:sp>
        <p:nvSpPr>
          <p:cNvPr id="12" name="Rectangle 30"/>
          <p:cNvSpPr/>
          <p:nvPr/>
        </p:nvSpPr>
        <p:spPr bwMode="auto">
          <a:xfrm>
            <a:off x="190500" y="2282825"/>
            <a:ext cx="647700" cy="193802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3  </a:t>
            </a: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操作步骤</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8"/>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469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2.5</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免疫重建监测</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    </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CD8+T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淋巴细胞为抑制性</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细胞毒性</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细胞，</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感染者</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CD8+T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细胞数量增加，导致</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CD4/CD8</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比值下降</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1"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CD4</a:t>
            </a:r>
            <a:r>
              <a:rPr kumimoji="0" lang="en-US" altLang="zh-CN" sz="24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+/CD8+T</a:t>
            </a:r>
            <a:r>
              <a:rPr kumimoji="0" lang="zh-CN" altLang="en-US" sz="24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淋巴细胞</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比值倒置</a:t>
            </a:r>
            <a:r>
              <a:rPr kumimoji="0" lang="zh-CN" altLang="en-US" sz="24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可在长期</a:t>
            </a:r>
            <a:r>
              <a:rPr kumimoji="0" lang="en-US" altLang="zh-CN" sz="24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HAART</a:t>
            </a:r>
            <a:r>
              <a:rPr kumimoji="0" lang="zh-CN" altLang="en-US" sz="2400" b="1" i="0" u="sng" strike="noStrike" kern="1200" cap="none" spc="0" normalizeH="0" baseline="0" noProof="0" dirty="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后出现不同程度的改善，其变化提示患者的和治疗效果和免疫功能重建状态</a:t>
            </a:r>
            <a:r>
              <a:rPr kumimoji="0" lang="zh-CN" altLang="en-US" sz="2400" b="1"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1"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3.6 CD8+T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淋巴细胞为抑制性</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细胞毒性</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细胞，</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HIV</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感染者</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CD8+T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细胞数量增加，导致</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CD4/CD8</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比值下降。</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4696" name="Rectangle 30"/>
          <p:cNvSpPr/>
          <p:nvPr>
            <p:custDataLst>
              <p:tags r:id="rId8"/>
            </p:custDataLst>
          </p:nvPr>
        </p:nvSpPr>
        <p:spPr>
          <a:xfrm>
            <a:off x="85725" y="2636838"/>
            <a:ext cx="863600" cy="2584450"/>
          </a:xfrm>
          <a:prstGeom prst="rect">
            <a:avLst/>
          </a:prstGeom>
          <a:solidFill>
            <a:srgbClr val="FFFF00"/>
          </a:solidFill>
          <a:ln w="9525">
            <a:noFill/>
          </a:ln>
        </p:spPr>
        <p:txBody>
          <a:bodyPr>
            <a:spAutoFit/>
          </a:bodyPr>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rPr>
              <a:t>2</a:t>
            </a:r>
            <a:endParaRPr lang="en-US" altLang="zh-CN" sz="18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CD4+ </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和</a:t>
            </a: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CD8+T</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淋巴细胞检测的意义</a:t>
            </a:r>
            <a:endPar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571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4.2.2.3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荧光免疫成像技术</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是</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仪器会自动分析并计数样品中的</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淋巴细胞</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绝对值</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和</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百分比</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4.4.2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实验记录中应包括以下内容：样本性状、采样和检测日期、</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检测仪器型号，试剂及效期、</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实验内容、过程（步骤）、结果、</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检测者、复核者</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、及有</a:t>
            </a:r>
            <a:r>
              <a:rPr kumimoji="0" lang="zh-CN" altLang="en-US" sz="2400" b="1" i="1"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无事故等</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4.5.2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单平台法由计算机软件直接出结果并打印出报告单，报告单的内容包括</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（不限于）</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如下结果</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4.5.4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报告单经检测者、复核者和</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签发</a:t>
            </a:r>
            <a:r>
              <a:rPr kumimoji="0" lang="zh-CN" altLang="en-US"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者</a:t>
            </a:r>
            <a:r>
              <a:rPr kumimoji="0" lang="en-US" altLang="zh-CN" sz="2400" b="1"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签字，</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575" y="1484313"/>
            <a:ext cx="4826000" cy="511333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5.2.2.3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荧光免疫成像技术</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是</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仪器会自动分析并计数样品中的</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CD4+ 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淋巴细胞绝对值</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5.4.2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实验记录中应包括以下内容：日期、操作者、所有样品信息、实验内容、过程（步骤）、结果及有无事故等</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5.5.2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单平台法由计算机软件直接出结果并打印出报告单，报告单的内容包括如下结果</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5.5.4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报告单经检测者和复核者签字</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5720" name="Rectangle 30"/>
          <p:cNvSpPr/>
          <p:nvPr>
            <p:custDataLst>
              <p:tags r:id="rId8"/>
            </p:custDataLst>
          </p:nvPr>
        </p:nvSpPr>
        <p:spPr>
          <a:xfrm>
            <a:off x="85725" y="2636838"/>
            <a:ext cx="863600" cy="3138170"/>
          </a:xfrm>
          <a:prstGeom prst="rect">
            <a:avLst/>
          </a:prstGeom>
          <a:solidFill>
            <a:srgbClr val="FFFF00"/>
          </a:solidFill>
          <a:ln w="9525">
            <a:noFill/>
          </a:ln>
        </p:spPr>
        <p:txBody>
          <a:bodyPr>
            <a:spAutoFit/>
          </a:bodyPr>
          <a:p>
            <a:pPr algn="ct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rPr>
              <a:t>4</a:t>
            </a:r>
            <a:endParaRPr lang="en-US" altLang="zh-CN" sz="18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常规</a:t>
            </a: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CD4+ </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和</a:t>
            </a:r>
            <a:r>
              <a:rPr lang="en-US" altLang="zh-CN" sz="1800" b="1" dirty="0">
                <a:solidFill>
                  <a:schemeClr val="dk1"/>
                </a:solidFill>
                <a:latin typeface="微软雅黑" panose="020B0503020204020204" charset="-122"/>
                <a:ea typeface="汉仪正圆-55W" panose="00020600040101010101" charset="-122"/>
                <a:cs typeface="微软雅黑" panose="020B0503020204020204" charset="-122"/>
                <a:sym typeface="+mn-lt"/>
              </a:rPr>
              <a:t>CD8+T</a:t>
            </a:r>
            <a:r>
              <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rPr>
              <a:t>淋巴细胞检测的方法和程序</a:t>
            </a:r>
            <a:endParaRPr lang="zh-CN" altLang="en-US" sz="18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6738"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solidFill>
            <a:schemeClr val="accent1"/>
          </a:solid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16741" name="Rectangle 30"/>
          <p:cNvSpPr/>
          <p:nvPr>
            <p:custDataLst>
              <p:tags r:id="rId5"/>
            </p:custDataLst>
          </p:nvPr>
        </p:nvSpPr>
        <p:spPr>
          <a:xfrm>
            <a:off x="695325" y="2636838"/>
            <a:ext cx="574675" cy="1630045"/>
          </a:xfrm>
          <a:prstGeom prst="rect">
            <a:avLst/>
          </a:prstGeom>
          <a:solidFill>
            <a:srgbClr val="FFFF00"/>
          </a:solidFill>
          <a:ln w="9525">
            <a:noFill/>
          </a:ln>
        </p:spPr>
        <p:txBody>
          <a:bodyPr>
            <a:spAutoFit/>
          </a:bodyPr>
          <a:p>
            <a:pPr algn="ct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5</a:t>
            </a:r>
            <a:endParaRPr lang="en-US" altLang="zh-CN" sz="20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sym typeface="+mn-lt"/>
              </a:rPr>
              <a:t>质量控制</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pic>
        <p:nvPicPr>
          <p:cNvPr id="116742" name="Picture 2"/>
          <p:cNvPicPr>
            <a:picLocks noChangeAspect="1"/>
          </p:cNvPicPr>
          <p:nvPr/>
        </p:nvPicPr>
        <p:blipFill>
          <a:blip r:embed="rId6"/>
          <a:srcRect b="17235"/>
          <a:stretch>
            <a:fillRect/>
          </a:stretch>
        </p:blipFill>
        <p:spPr>
          <a:xfrm>
            <a:off x="2566988" y="908050"/>
            <a:ext cx="7635875" cy="4984750"/>
          </a:xfrm>
          <a:prstGeom prst="rect">
            <a:avLst/>
          </a:prstGeom>
          <a:noFill/>
          <a:ln w="9525">
            <a:noFill/>
          </a:ln>
        </p:spPr>
      </p:pic>
      <p:sp>
        <p:nvSpPr>
          <p:cNvPr id="116743" name="Rectangle 30"/>
          <p:cNvSpPr/>
          <p:nvPr/>
        </p:nvSpPr>
        <p:spPr>
          <a:xfrm>
            <a:off x="2998788" y="5967413"/>
            <a:ext cx="6769100" cy="368300"/>
          </a:xfrm>
          <a:prstGeom prst="rect">
            <a:avLst/>
          </a:prstGeom>
          <a:solidFill>
            <a:srgbClr val="FFFF00"/>
          </a:solidFill>
          <a:ln w="9525">
            <a:noFill/>
          </a:ln>
        </p:spPr>
        <p:txBody>
          <a:bodyPr>
            <a:spAutoFit/>
          </a:bodyPr>
          <a:p>
            <a:pPr algn="ctr"/>
            <a:r>
              <a:rPr lang="zh-CN" altLang="zh-CN" sz="1800" b="1" u="sng" dirty="0">
                <a:solidFill>
                  <a:srgbClr val="FF0000"/>
                </a:solidFill>
                <a:latin typeface="微软雅黑" panose="020B0503020204020204" charset="-122"/>
                <a:ea typeface="汉仪正圆-55W" panose="00020600040101010101" charset="-122"/>
                <a:cs typeface="微软雅黑" panose="020B0503020204020204" charset="-122"/>
              </a:rPr>
              <a:t>图</a:t>
            </a:r>
            <a:r>
              <a:rPr lang="en-US" altLang="zh-CN" sz="1800" b="1" u="sng" dirty="0">
                <a:solidFill>
                  <a:srgbClr val="FF0000"/>
                </a:solidFill>
                <a:latin typeface="微软雅黑" panose="020B0503020204020204" charset="-122"/>
                <a:ea typeface="汉仪正圆-55W" panose="00020600040101010101" charset="-122"/>
                <a:cs typeface="微软雅黑" panose="020B0503020204020204" charset="-122"/>
              </a:rPr>
              <a:t>17 CD4+</a:t>
            </a:r>
            <a:r>
              <a:rPr lang="zh-CN" altLang="zh-CN" sz="1800" b="1" u="sng" dirty="0">
                <a:solidFill>
                  <a:srgbClr val="FF0000"/>
                </a:solidFill>
                <a:latin typeface="微软雅黑" panose="020B0503020204020204" charset="-122"/>
                <a:ea typeface="汉仪正圆-55W" panose="00020600040101010101" charset="-122"/>
                <a:cs typeface="微软雅黑" panose="020B0503020204020204" charset="-122"/>
              </a:rPr>
              <a:t>和</a:t>
            </a:r>
            <a:r>
              <a:rPr lang="en-US" altLang="zh-CN" sz="1800" b="1" u="sng" dirty="0">
                <a:solidFill>
                  <a:srgbClr val="FF0000"/>
                </a:solidFill>
                <a:latin typeface="微软雅黑" panose="020B0503020204020204" charset="-122"/>
                <a:ea typeface="汉仪正圆-55W" panose="00020600040101010101" charset="-122"/>
                <a:cs typeface="微软雅黑" panose="020B0503020204020204" charset="-122"/>
              </a:rPr>
              <a:t>CD8+T</a:t>
            </a:r>
            <a:r>
              <a:rPr lang="zh-CN" altLang="zh-CN" sz="1800" b="1" u="sng" dirty="0">
                <a:solidFill>
                  <a:srgbClr val="FF0000"/>
                </a:solidFill>
                <a:latin typeface="微软雅黑" panose="020B0503020204020204" charset="-122"/>
                <a:ea typeface="汉仪正圆-55W" panose="00020600040101010101" charset="-122"/>
                <a:cs typeface="微软雅黑" panose="020B0503020204020204" charset="-122"/>
              </a:rPr>
              <a:t>淋巴细胞检测质量控制流程图</a:t>
            </a:r>
            <a:endParaRPr lang="zh-CN" altLang="zh-CN" sz="1800" b="1" u="sng" dirty="0">
              <a:solidFill>
                <a:srgbClr val="FF0000"/>
              </a:solidFill>
              <a:latin typeface="微软雅黑" panose="020B0503020204020204" charset="-122"/>
              <a:ea typeface="汉仪正圆-55W" panose="00020600040101010101" charset="-122"/>
              <a:cs typeface="微软雅黑" panose="020B0503020204020204" charset="-122"/>
            </a:endParaRPr>
          </a:p>
        </p:txBody>
      </p:sp>
    </p:spTree>
    <p:custDataLst>
      <p:tags r:id="rId7"/>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776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第七章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CD4+</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和</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CD8+T</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淋巴细胞检测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5.1.2.1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试剂质控</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是</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经</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国家药品监督管理局</a:t>
            </a: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注册</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在有效期内的试剂。</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5.2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外部质控是有组织地系统质控测量</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，并负责组织检验能力验证（</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PT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）计划的实施，每年</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至少</a:t>
            </a: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1</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次</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054" y="1484784"/>
            <a:ext cx="4826000" cy="511256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6.2.2.1</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试剂质控要求所用试剂应在有效期内等</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6.3</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外部质控是有组织地系统质控测量</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en-US" altLang="zh-CN"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，并负责组织检验能力验证（</a:t>
            </a: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PT</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）计划的实施，每年</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至少</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1-2</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次</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，每次</a:t>
            </a:r>
            <a:r>
              <a:rPr kumimoji="0" lang="en-US" altLang="zh-CN"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支质控品</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7768" name="Rectangle 30"/>
          <p:cNvSpPr/>
          <p:nvPr>
            <p:custDataLst>
              <p:tags r:id="rId8"/>
            </p:custDataLst>
          </p:nvPr>
        </p:nvSpPr>
        <p:spPr>
          <a:xfrm>
            <a:off x="190500" y="2636838"/>
            <a:ext cx="576263" cy="1630045"/>
          </a:xfrm>
          <a:prstGeom prst="rect">
            <a:avLst/>
          </a:prstGeom>
          <a:solidFill>
            <a:srgbClr val="FFFF00"/>
          </a:solidFill>
          <a:ln w="9525">
            <a:noFill/>
          </a:ln>
        </p:spPr>
        <p:txBody>
          <a:bodyPr>
            <a:spAutoFit/>
          </a:bodyPr>
          <a:p>
            <a:pPr algn="ct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5</a:t>
            </a:r>
            <a:endParaRPr lang="en-US" altLang="zh-CN" sz="20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zh-CN" altLang="en-US" sz="2000" b="1" dirty="0">
                <a:solidFill>
                  <a:schemeClr val="dk1"/>
                </a:solidFill>
                <a:latin typeface="微软雅黑" panose="020B0503020204020204" charset="-122"/>
                <a:ea typeface="汉仪正圆-55W" panose="00020600040101010101" charset="-122"/>
                <a:cs typeface="微软雅黑" panose="020B0503020204020204" charset="-122"/>
                <a:sym typeface="+mn-lt"/>
              </a:rPr>
              <a:t>质量控制</a:t>
            </a:r>
            <a:endParaRPr lang="zh-CN" altLang="en-US" sz="20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878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8197" name="TextBox 79"/>
          <p:cNvSpPr txBox="1">
            <a:spLocks noChangeArrowheads="1"/>
          </p:cNvSpPr>
          <p:nvPr>
            <p:custDataLst>
              <p:tags r:id="rId4"/>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5"/>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5976938"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第八章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HIV-1</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的分离培养</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10" name="内容占位符 2"/>
          <p:cNvSpPr txBox="1"/>
          <p:nvPr>
            <p:custDataLst>
              <p:tags r:id="rId6"/>
            </p:custDataLst>
          </p:nvPr>
        </p:nvSpPr>
        <p:spPr>
          <a:xfrm>
            <a:off x="1058863" y="1484313"/>
            <a:ext cx="5400675" cy="511333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Ø"/>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4.1  </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样本：</a:t>
            </a:r>
            <a:r>
              <a:rPr kumimoji="0" lang="zh-CN" altLang="en-US"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首选</a:t>
            </a:r>
            <a:r>
              <a:rPr kumimoji="0" lang="en-US" altLang="zh-CN" sz="2400" b="1" i="0" u="sng" strike="noStrike" kern="1200" cap="none" spc="0" normalizeH="0" baseline="0" noProof="0" dirty="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rPr>
              <a:t>PBMC</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，也可以使用全血、血浆、精液及其他体液</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 name="内容占位符 2"/>
          <p:cNvSpPr txBox="1"/>
          <p:nvPr>
            <p:custDataLst>
              <p:tags r:id="rId7"/>
            </p:custDataLst>
          </p:nvPr>
        </p:nvSpPr>
        <p:spPr>
          <a:xfrm>
            <a:off x="6886054" y="1484784"/>
            <a:ext cx="4826000" cy="5112568"/>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5.1  </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样本：首选</a:t>
            </a:r>
            <a:r>
              <a:rPr kumimoji="0" lang="zh-CN" altLang="en-US" sz="2400" b="0" i="0" u="none" strike="sng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新鲜抗凝全血</a:t>
            </a:r>
            <a:r>
              <a:rPr kumimoji="0" lang="zh-CN" altLang="en-US" sz="2400" b="0"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，也可以使用血浆、精液及其他体液</a:t>
            </a: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
        <p:nvSpPr>
          <p:cNvPr id="118792" name="Rectangle 30"/>
          <p:cNvSpPr/>
          <p:nvPr>
            <p:custDataLst>
              <p:tags r:id="rId8"/>
            </p:custDataLst>
          </p:nvPr>
        </p:nvSpPr>
        <p:spPr>
          <a:xfrm>
            <a:off x="0" y="2636838"/>
            <a:ext cx="911225" cy="2245360"/>
          </a:xfrm>
          <a:prstGeom prst="rect">
            <a:avLst/>
          </a:prstGeom>
          <a:solidFill>
            <a:srgbClr val="FFFF00"/>
          </a:solidFill>
          <a:ln w="9525">
            <a:noFill/>
          </a:ln>
        </p:spPr>
        <p:txBody>
          <a:bodyPr>
            <a:spAutoFit/>
          </a:bodyPr>
          <a:p>
            <a:pPr algn="ctr"/>
            <a:r>
              <a:rPr lang="en-US" altLang="zh-CN" sz="2000" b="1" dirty="0">
                <a:solidFill>
                  <a:schemeClr val="dk1"/>
                </a:solidFill>
                <a:latin typeface="微软雅黑" panose="020B0503020204020204" charset="-122"/>
                <a:ea typeface="汉仪正圆-55W" panose="00020600040101010101" charset="-122"/>
                <a:cs typeface="微软雅黑" panose="020B0503020204020204" charset="-122"/>
              </a:rPr>
              <a:t>4</a:t>
            </a:r>
            <a:endParaRPr lang="en-US" altLang="zh-CN" sz="2000" b="1" dirty="0">
              <a:solidFill>
                <a:schemeClr val="dk1"/>
              </a:solidFill>
              <a:latin typeface="微软雅黑" panose="020B0503020204020204" charset="-122"/>
              <a:ea typeface="汉仪正圆-55W" panose="00020600040101010101" charset="-122"/>
              <a:cs typeface="微软雅黑" panose="020B0503020204020204" charset="-122"/>
            </a:endParaRPr>
          </a:p>
          <a:p>
            <a:pPr algn="ctr"/>
            <a:r>
              <a:rPr lang="en-US" altLang="zh-CN" sz="2000" dirty="0">
                <a:solidFill>
                  <a:schemeClr val="dk1"/>
                </a:solidFill>
                <a:latin typeface="微软雅黑" panose="020B0503020204020204" charset="-122"/>
                <a:ea typeface="汉仪正圆-55W" panose="00020600040101010101" charset="-122"/>
                <a:cs typeface="微软雅黑" panose="020B0503020204020204" charset="-122"/>
              </a:rPr>
              <a:t>HIV-1</a:t>
            </a:r>
            <a:r>
              <a:rPr lang="zh-CN" altLang="zh-CN" sz="2000" dirty="0">
                <a:solidFill>
                  <a:schemeClr val="dk1"/>
                </a:solidFill>
                <a:latin typeface="微软雅黑" panose="020B0503020204020204" charset="-122"/>
                <a:ea typeface="汉仪正圆-55W" panose="00020600040101010101" charset="-122"/>
                <a:cs typeface="微软雅黑" panose="020B0503020204020204" charset="-122"/>
              </a:rPr>
              <a:t>分离培养的方法及程序</a:t>
            </a:r>
            <a:endParaRPr lang="zh-CN" altLang="zh-CN" sz="2000" b="1" dirty="0">
              <a:solidFill>
                <a:schemeClr val="dk1"/>
              </a:solidFill>
              <a:latin typeface="微软雅黑" panose="020B0503020204020204" charset="-122"/>
              <a:ea typeface="汉仪正圆-55W" panose="00020600040101010101" charset="-122"/>
              <a:cs typeface="微软雅黑" panose="020B0503020204020204" charset="-122"/>
              <a:sym typeface="+mn-lt"/>
            </a:endParaRPr>
          </a:p>
        </p:txBody>
      </p:sp>
    </p:spTree>
    <p:custDataLst>
      <p:tags r:id="rId9"/>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19810"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spc="0" dirty="0">
                <a:solidFill>
                  <a:schemeClr val="accent1">
                    <a:lumMod val="75000"/>
                  </a:schemeClr>
                </a:solidFill>
                <a:latin typeface="汉仪旗黑-85S" charset="0"/>
                <a:ea typeface="汉仪粗圆 简" panose="00020600040101010101" charset="-122"/>
                <a:sym typeface="+mn-ea"/>
              </a:rPr>
              <a:t>附表更新的主要内容</a:t>
            </a:r>
            <a:endParaRPr lang="zh-CN" altLang="en-US" spc="0" dirty="0">
              <a:solidFill>
                <a:schemeClr val="accent1">
                  <a:lumMod val="75000"/>
                </a:schemeClr>
              </a:solidFill>
              <a:latin typeface="汉仪旗黑-85S" charset="0"/>
              <a:ea typeface="汉仪粗圆 简" panose="00020600040101010101" charset="-122"/>
              <a:sym typeface="+mn-ea"/>
            </a:endParaRPr>
          </a:p>
        </p:txBody>
      </p:sp>
      <p:sp>
        <p:nvSpPr>
          <p:cNvPr id="39939"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附表</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1 HIV抗体筛查检测报告</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检测方法增加了免疫荧光。筛查结果增加了HIV</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抗体待确定， HIV</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抗原待确定。</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附件</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 HIV抗体确证检测报告</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删除全血，口腔粘膜渗出液，尿。检测方法增加了试剂的日期、厂家、批号、效期。</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附表3 HIV-1</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核酸检测报告：</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样本类型增加了血浆、血清、全血、干血斑。</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附表5 CD4+CD8+T</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淋巴细胞检测报告：</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增加采样日期。增加3</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色和4</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色试剂的检测结果。</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附表6 HIV-1</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耐药基因型检测报告：</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增加整合酶区（IN</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附表7 </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婴儿艾滋病病毒感染早期诊断检测报告：</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删除检测方法 Abbott</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及AMPLICOR</a:t>
            </a:r>
            <a:r>
              <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zh-CN" altLang="en-US" sz="20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19812"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0834"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u="sng" spc="0" dirty="0">
                <a:solidFill>
                  <a:schemeClr val="accent1">
                    <a:lumMod val="75000"/>
                  </a:schemeClr>
                </a:solidFill>
                <a:latin typeface="汉仪旗黑-85S" charset="0"/>
                <a:ea typeface="汉仪粗圆 简" panose="00020600040101010101" charset="-122"/>
                <a:sym typeface="+mn-ea"/>
              </a:rPr>
              <a:t>新增三个附件</a:t>
            </a:r>
            <a:endParaRPr lang="zh-CN" altLang="en-US" u="sng" spc="0" dirty="0">
              <a:solidFill>
                <a:schemeClr val="accent1">
                  <a:lumMod val="75000"/>
                </a:schemeClr>
              </a:solidFill>
              <a:latin typeface="汉仪旗黑-85S" charset="0"/>
              <a:ea typeface="汉仪粗圆 简" panose="00020600040101010101" charset="-122"/>
              <a:sym typeface="+mn-ea"/>
            </a:endParaRPr>
          </a:p>
        </p:txBody>
      </p:sp>
      <p:sp>
        <p:nvSpPr>
          <p:cNvPr id="120835" name="内容占位符 2"/>
          <p:cNvSpPr>
            <a:spLocks noGrp="1"/>
          </p:cNvSpPr>
          <p:nvPr>
            <p:ph idx="4294967295"/>
          </p:nvPr>
        </p:nvSpPr>
        <p:spPr>
          <a:xfrm>
            <a:off x="623888" y="1628775"/>
            <a:ext cx="10971212" cy="4525963"/>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附件1 </a:t>
            </a: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输入性HIV</a:t>
            </a: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抗体检测及流程 </a:t>
            </a:r>
            <a:endPar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附件2 </a:t>
            </a: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实验室室内质量控制</a:t>
            </a:r>
            <a:endPar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附件3 HIV-2</a:t>
            </a:r>
            <a:r>
              <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rPr>
              <a:t>核酸检测</a:t>
            </a:r>
            <a:endPar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endParaRPr lang="zh-CN" altLang="en-US" b="1" u="sng" spc="0" dirty="0">
              <a:solidFill>
                <a:srgbClr val="FF0000"/>
              </a:solidFill>
              <a:latin typeface="微软雅黑" panose="020B0503020204020204" charset="-122"/>
              <a:ea typeface="汉仪正圆-55W" panose="00020600040101010101" charset="-122"/>
              <a:cs typeface="微软雅黑" panose="020B0503020204020204" charset="-122"/>
              <a:sym typeface="+mn-ea"/>
            </a:endParaRPr>
          </a:p>
        </p:txBody>
      </p:sp>
      <p:sp>
        <p:nvSpPr>
          <p:cNvPr id="120836"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1858"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附件1   </a:t>
            </a: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输入性HIV</a:t>
            </a: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抗体检测及流程 </a:t>
            </a:r>
            <a:endParaRPr lang="zh-CN" altLang="en-US" u="sng" spc="0" dirty="0">
              <a:solidFill>
                <a:schemeClr val="accent1">
                  <a:lumMod val="75000"/>
                </a:schemeClr>
              </a:solidFill>
              <a:latin typeface="汉仪旗黑-85S" charset="0"/>
              <a:ea typeface="汉仪粗圆 简" panose="00020600040101010101" charset="-122"/>
              <a:cs typeface="汉仪旗黑-85S" charset="0"/>
              <a:sym typeface="+mn-ea"/>
            </a:endParaRPr>
          </a:p>
        </p:txBody>
      </p:sp>
      <p:sp>
        <p:nvSpPr>
          <p:cNvPr id="79875" name="内容占位符 2"/>
          <p:cNvSpPr>
            <a:spLocks noGrp="1"/>
          </p:cNvSpPr>
          <p:nvPr>
            <p:ph idx="4294967295"/>
            <p:custDataLst>
              <p:tags r:id="rId3"/>
            </p:custDataLst>
          </p:nvPr>
        </p:nvSpPr>
        <p:spPr>
          <a:xfrm>
            <a:off x="5303838" y="1628775"/>
            <a:ext cx="629126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4.1.3  </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样本：</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3</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）输入物，包括血浆、红细胞等血液成分；免疫球蛋白等血液制品</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21860"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21861" name="Picture 5"/>
          <p:cNvPicPr>
            <a:picLocks noChangeAspect="1"/>
          </p:cNvPicPr>
          <p:nvPr/>
        </p:nvPicPr>
        <p:blipFill>
          <a:blip r:embed="rId5"/>
          <a:srcRect t="12201" r="33089"/>
          <a:stretch>
            <a:fillRect/>
          </a:stretch>
        </p:blipFill>
        <p:spPr>
          <a:xfrm>
            <a:off x="622300" y="1557338"/>
            <a:ext cx="3889375" cy="4608512"/>
          </a:xfrm>
          <a:prstGeom prst="rect">
            <a:avLst/>
          </a:prstGeom>
          <a:noFill/>
          <a:ln w="9525">
            <a:noFill/>
          </a:ln>
        </p:spPr>
      </p:pic>
    </p:spTree>
    <p:custDataLst>
      <p:tags r:id="rId6"/>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2883" name="内容占位符 2"/>
          <p:cNvSpPr>
            <a:spLocks noGrp="1"/>
          </p:cNvSpPr>
          <p:nvPr>
            <p:ph idx="4294967295"/>
            <p:custDataLst>
              <p:tags r:id="rId3"/>
            </p:custDataLst>
          </p:nvPr>
        </p:nvSpPr>
        <p:spPr>
          <a:xfrm>
            <a:off x="622300" y="908050"/>
            <a:ext cx="10971213" cy="5616575"/>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pP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5  </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结果解释和报告</a:t>
            </a:r>
            <a:endPar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5.1 有无</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HIV抗体输入</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：输入后基线的样本，HIV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抗体检测试剂（或HIV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抗原检测）和HIV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抗体免疫印迹（WB</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）试剂（或HIV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抗体线性免疫印迹（LIA</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）试剂）检测的结果满足HIV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抗体阳性判断标准，为HIV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抗体阳性，结合既往的检测结果，判断有无HIV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抗体输入。</a:t>
            </a:r>
            <a:endPar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5.2  </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HIV抗体发生衰减</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：检测输入基线（输入后立即）、输入后4-6</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周和输入后3</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个月的样本，HIV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抗体滴度下降和HIV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抗体免疫印迹（或条带免疫印迹）试剂检测条带减少，为HIV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抗体发生衰减。</a:t>
            </a:r>
            <a:endPar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5.3  输入物有无感染性</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：输入物HIV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核酸阳性为有感染性。HIV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核酸定性检测符合试剂盒说明书提供的阳性判断标准；或HIV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核酸定量检测HIV-1RNA</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可检出。</a:t>
            </a:r>
            <a:endPar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pP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5.4  接受者是否被</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HIV感染</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：接受者基线样本为HIV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核酸阴性，输入后4-6</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周和输入后3</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个月的样本转变为HIV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核酸阳性。同时，HIV</a:t>
            </a:r>
            <a:r>
              <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rPr>
              <a:t>抗体持续阳性、滴度升高。</a:t>
            </a:r>
            <a:endParaRPr lang="en-US" altLang="zh-CN" sz="2400" b="1"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sp>
        <p:nvSpPr>
          <p:cNvPr id="122884"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 name="标题 1"/>
          <p:cNvSpPr>
            <a:spLocks noGrp="1"/>
          </p:cNvSpPr>
          <p:nvPr>
            <p:ph type="title" idx="4294967295"/>
          </p:nvPr>
        </p:nvSpPr>
        <p:spPr>
          <a:xfrm>
            <a:off x="609600" y="274638"/>
            <a:ext cx="10971213" cy="1143000"/>
          </a:xfrm>
          <a:noFill/>
          <a:ln w="9525">
            <a:noFill/>
          </a:ln>
        </p:spPr>
        <p:txBody>
          <a:bodyPr vert="horz" wrap="square" lIns="91440" tIns="45720" rIns="91440" bIns="45720" numCol="1" rtlCol="0" anchor="ctr" anchorCtr="0" compatLnSpc="1">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defRPr/>
            </a:pPr>
            <a:r>
              <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sym typeface="+mn-ea"/>
              </a:rPr>
              <a:t>质控</a:t>
            </a:r>
            <a:r>
              <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sym typeface="+mn-ea"/>
              </a:rPr>
              <a:t>注意</a:t>
            </a:r>
            <a:endParaRPr lang="zh-CN" altLang="en-US" spc="0" noProof="0" dirty="0" smtClean="0">
              <a:ln>
                <a:noFill/>
              </a:ln>
              <a:solidFill>
                <a:schemeClr val="accent1">
                  <a:lumMod val="75000"/>
                </a:schemeClr>
              </a:solidFill>
              <a:effectLst>
                <a:outerShdw blurRad="38100" dist="38100" dir="2700000" algn="tl">
                  <a:srgbClr val="000000">
                    <a:alpha val="43137"/>
                  </a:srgbClr>
                </a:outerShdw>
              </a:effectLst>
              <a:uLnTx/>
              <a:latin typeface="汉仪旗黑-85S" charset="0"/>
              <a:ea typeface="汉仪粗圆 简" panose="00020600040101010101" charset="-122"/>
              <a:sym typeface="+mn-ea"/>
            </a:endParaRPr>
          </a:p>
        </p:txBody>
      </p:sp>
      <p:sp>
        <p:nvSpPr>
          <p:cNvPr id="3"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6.1 调整</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pH值</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：人免疫球蛋白制品的pH</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值为4.0</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，需要调整到生理pH</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值。</a:t>
            </a:r>
            <a:endPar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6.2 </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调整蛋白浓度</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：血液制品的蛋白浓度往往高于血浆，需要适当稀释，达到血浆的蛋白浓度。</a:t>
            </a:r>
            <a:endPar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6.3 </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全面设置对照</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：目前没有国家批准</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的用于检测血液制品的试剂盒</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，只能使用适用于血浆的试剂盒。为了确保结果准确，应该设置全面的对照，包括相同批号的制品</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、相邻批号</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和远离批号</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的制品、同一厂家和不同厂家</a:t>
            </a:r>
            <a:r>
              <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的制品等。</a:t>
            </a:r>
            <a:endParaRPr lang="en-US"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23908"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2048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
        <p:nvSpPr>
          <p:cNvPr id="5" name="内容占位符 2"/>
          <p:cNvSpPr txBox="1"/>
          <p:nvPr>
            <p:custDataLst>
              <p:tags r:id="rId4"/>
            </p:custDataLst>
          </p:nvPr>
        </p:nvSpPr>
        <p:spPr>
          <a:xfrm>
            <a:off x="1054100" y="1446213"/>
            <a:ext cx="5400675" cy="974725"/>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Ø"/>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本章规定了HIV抗体</a:t>
            </a:r>
            <a:r>
              <a:rPr kumimoji="0" lang="zh-CN" altLang="zh-CN"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抗原</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检测的</a:t>
            </a:r>
            <a:r>
              <a:rPr kumimoji="0" lang="zh-CN"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实验室要求、目的和要点、</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检测方法、结果报告及质量控制</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6" name="内容占位符 2"/>
          <p:cNvSpPr txBox="1"/>
          <p:nvPr>
            <p:custDataLst>
              <p:tags r:id="rId5"/>
            </p:custDataLst>
          </p:nvPr>
        </p:nvSpPr>
        <p:spPr>
          <a:xfrm>
            <a:off x="6887294" y="1435101"/>
            <a:ext cx="4968552" cy="985787"/>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Char char="•"/>
              <a:defRPr/>
            </a:pPr>
            <a:r>
              <a:rPr kumimoji="0" lang="zh-CN" altLang="zh-CN"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可作为对HIV感染者诊断和检测的实验室依据</a:t>
            </a:r>
            <a:r>
              <a:rPr kumimoji="0" lang="zh-CN"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（删除）</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8197" name="TextBox 79"/>
          <p:cNvSpPr txBox="1">
            <a:spLocks noChangeArrowheads="1"/>
          </p:cNvSpPr>
          <p:nvPr>
            <p:custDataLst>
              <p:tags r:id="rId6"/>
            </p:custDataLst>
          </p:nvPr>
        </p:nvSpPr>
        <p:spPr bwMode="auto">
          <a:xfrm>
            <a:off x="1127125"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2020</a:t>
            </a:r>
            <a:r>
              <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正圆-55W" panose="00020600040101010101" charset="-122"/>
              <a:cs typeface="微软雅黑" panose="020B0503020204020204" charset="-122"/>
              <a:sym typeface="Calibri" panose="020F0502020204030204" pitchFamily="34" charset="0"/>
            </a:endParaRPr>
          </a:p>
        </p:txBody>
      </p:sp>
      <p:sp>
        <p:nvSpPr>
          <p:cNvPr id="8198" name="TextBox 79"/>
          <p:cNvSpPr txBox="1">
            <a:spLocks noChangeArrowheads="1"/>
          </p:cNvSpPr>
          <p:nvPr>
            <p:custDataLst>
              <p:tags r:id="rId7"/>
            </p:custDataLst>
          </p:nvPr>
        </p:nvSpPr>
        <p:spPr bwMode="auto">
          <a:xfrm>
            <a:off x="7031038" y="908050"/>
            <a:ext cx="1828800" cy="398780"/>
          </a:xfrm>
          <a:prstGeom prst="rect">
            <a:avLst/>
          </a:prstGeom>
          <a:noFill/>
          <a:ln w="9525">
            <a:noFill/>
            <a:miter lim="800000"/>
          </a:ln>
        </p:spPr>
        <p:txBody>
          <a:bodyPr wrap="none">
            <a:spAutoFit/>
          </a:bodyPr>
          <a:lstStyle/>
          <a:p>
            <a:pPr marR="0" defTabSz="914400">
              <a:buClrTx/>
              <a:buSzTx/>
              <a:buFont typeface="Arial" panose="020B0604020202020204" pitchFamily="34" charset="0"/>
              <a:buNone/>
              <a:defRPr/>
            </a:pPr>
            <a:r>
              <a:rPr kumimoji="0" lang="en-US" altLang="zh-CN"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2015</a:t>
            </a:r>
            <a:r>
              <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rPr>
              <a:t>年修订版</a:t>
            </a:r>
            <a:endParaRPr kumimoji="0" lang="zh-CN" altLang="en-US" sz="2000" b="1" kern="1200" cap="none" spc="0" normalizeH="0" baseline="0" noProof="0" dirty="0">
              <a:solidFill>
                <a:schemeClr val="dk1"/>
              </a:solidFill>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9" name="TextBox 40"/>
          <p:cNvSpPr txBox="1">
            <a:spLocks noChangeArrowheads="1"/>
          </p:cNvSpPr>
          <p:nvPr/>
        </p:nvSpPr>
        <p:spPr bwMode="auto">
          <a:xfrm>
            <a:off x="3286125" y="260350"/>
            <a:ext cx="4856163" cy="460375"/>
          </a:xfrm>
          <a:prstGeom prst="rect">
            <a:avLst/>
          </a:prstGeom>
          <a:noFill/>
          <a:ln>
            <a:noFill/>
          </a:ln>
        </p:spPr>
        <p:txBody>
          <a:bodyPr>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第二章  </a:t>
            </a:r>
            <a:r>
              <a:rPr kumimoji="0" lang="en-US" altLang="zh-CN"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HIV</a:t>
            </a:r>
            <a:r>
              <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rPr>
              <a:t>抗体抗原检测</a:t>
            </a:r>
            <a:endParaRPr kumimoji="0" lang="zh-CN" altLang="en-US" sz="2400" b="1" kern="1200" cap="none" spc="0" normalizeH="0" baseline="0" noProof="0" dirty="0">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汉仪粗圆 简" panose="00020600040101010101" charset="-122"/>
              <a:cs typeface="微软雅黑" panose="020B0503020204020204" charset="-122"/>
              <a:sym typeface="Calibri" panose="020F0502020204030204" pitchFamily="34" charset="0"/>
            </a:endParaRPr>
          </a:p>
        </p:txBody>
      </p:sp>
      <p:sp>
        <p:nvSpPr>
          <p:cNvPr id="8" name="Rectangle 30"/>
          <p:cNvSpPr/>
          <p:nvPr/>
        </p:nvSpPr>
        <p:spPr bwMode="auto">
          <a:xfrm>
            <a:off x="190500" y="1412875"/>
            <a:ext cx="576263" cy="1014730"/>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1 </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范围</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0" name="内容占位符 2"/>
          <p:cNvSpPr txBox="1"/>
          <p:nvPr>
            <p:custDataLst>
              <p:tags r:id="rId8"/>
            </p:custDataLst>
          </p:nvPr>
        </p:nvSpPr>
        <p:spPr>
          <a:xfrm>
            <a:off x="1054100" y="2565400"/>
            <a:ext cx="5400675" cy="3887788"/>
          </a:xfrm>
          <a:prstGeom prst="rect">
            <a:avLst/>
          </a:prstGeom>
          <a:solidFill>
            <a:schemeClr val="accent1"/>
          </a:solidFill>
          <a:effectLst>
            <a:outerShdw blurRad="63500" dist="50800" dir="5400000" sx="102000" sy="102000" algn="ctr" rotWithShape="0">
              <a:srgbClr val="000000">
                <a:alpha val="40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3.2  HIV抗原检测的目的</a:t>
            </a:r>
            <a:endParaRPr kumimoji="0" lang="zh-CN" altLang="zh-CN" sz="2000" b="0" i="0" u="none"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r>
              <a:rPr kumimoji="0" lang="zh-CN"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3.2.4  HIV疫苗临床试验受试者HIV感染的鉴别诊断。</a:t>
            </a:r>
            <a:endParaRPr kumimoji="0" lang="zh-CN"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补充实验内容在第五章</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3.2.3</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3.3  HIV抗体</a:t>
            </a:r>
            <a:r>
              <a:rPr kumimoji="0" lang="zh-CN"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抗原</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检测的要点</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3.3.4  筛查试验呈反应性，需做补充试验；筛查试验无反应，不应做</a:t>
            </a:r>
            <a:r>
              <a:rPr kumimoji="0" lang="zh-CN" altLang="zh-CN" sz="2000" b="0" i="0" u="sng" strike="noStrike" kern="1200" cap="none" spc="0" normalizeH="0" baseline="0" noProof="0" dirty="0" smtClean="0">
                <a:ln>
                  <a:noFill/>
                </a:ln>
                <a:solidFill>
                  <a:srgbClr val="FF0000"/>
                </a:solidFill>
                <a:effectLst/>
                <a:uLnTx/>
                <a:uFillTx/>
                <a:latin typeface="微软雅黑" panose="020B0503020204020204" charset="-122"/>
                <a:ea typeface="汉仪正圆-55W" panose="00020600040101010101" charset="-122"/>
                <a:cs typeface="微软雅黑" panose="020B0503020204020204" charset="-122"/>
                <a:sym typeface="+mn-lt"/>
              </a:rPr>
              <a:t>抗体确证</a:t>
            </a:r>
            <a:r>
              <a:rPr kumimoji="0" lang="zh-CN" altLang="zh-CN" sz="2000" b="0" i="0" u="sng"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试验</a:t>
            </a:r>
            <a:r>
              <a:rPr kumimoji="0" lang="en-US" altLang="zh-CN" sz="20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汉仪正圆-55W" panose="00020600040101010101" charset="-122"/>
                <a:cs typeface="微软雅黑" panose="020B0503020204020204" charset="-122"/>
                <a:sym typeface="+mn-lt"/>
              </a:rPr>
              <a:t>*</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3.3.5  对筛查及补充试验对象均应做好</a:t>
            </a:r>
            <a:r>
              <a:rPr kumimoji="0" lang="zh-CN" altLang="zh-CN" sz="2000" b="0" i="0" u="sng" strike="noStrike" kern="1200" cap="none" spc="0" normalizeH="0" baseline="0" noProof="0" dirty="0" smtClean="0">
                <a:ln>
                  <a:noFill/>
                </a:ln>
                <a:solidFill>
                  <a:srgbClr val="0000FF"/>
                </a:solidFill>
                <a:effectLst/>
                <a:uLnTx/>
                <a:uFillTx/>
                <a:latin typeface="微软雅黑" panose="020B0503020204020204" charset="-122"/>
                <a:ea typeface="汉仪正圆-55W" panose="00020600040101010101" charset="-122"/>
                <a:cs typeface="微软雅黑" panose="020B0503020204020204" charset="-122"/>
                <a:sym typeface="+mn-lt"/>
              </a:rPr>
              <a:t>检测前后</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rPr>
              <a:t>咨询工作。</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1" name="内容占位符 2"/>
          <p:cNvSpPr txBox="1"/>
          <p:nvPr>
            <p:custDataLst>
              <p:tags r:id="rId9"/>
            </p:custDataLst>
          </p:nvPr>
        </p:nvSpPr>
        <p:spPr>
          <a:xfrm>
            <a:off x="6887294" y="2564904"/>
            <a:ext cx="4968552" cy="3888432"/>
          </a:xfrm>
          <a:prstGeom prst="rect">
            <a:avLst/>
          </a:prstGeom>
          <a:solidFill>
            <a:schemeClr val="lt1">
              <a:lumMod val="95000"/>
            </a:schemeClr>
          </a:solidFill>
          <a:ln>
            <a:solidFill>
              <a:schemeClr val="lt1">
                <a:lumMod val="65000"/>
              </a:schemeClr>
            </a:solidFill>
          </a:ln>
          <a:effectLst>
            <a:outerShdw blurRad="63500" dist="63500" dir="5400000" sx="102000" sy="102000" algn="ctr" rotWithShape="0">
              <a:prstClr val="black">
                <a:alpha val="40000"/>
              </a:prstClr>
            </a:outerShdw>
          </a:effectLst>
        </p:spPr>
        <p:txBody>
          <a:bodyPr>
            <a:normAutofit/>
          </a:bodyPr>
          <a:lstStyle>
            <a:lvl1pPr marL="514350" indent="-514350"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第四章 </a:t>
            </a: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抗原检测</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3   </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HIV－1p24抗原检测的意义</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4.2.4  筛查试验有反应，须作补充试验。</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补充试验相关、替代检测、特定条件解释</a:t>
            </a:r>
            <a:endParaRPr kumimoji="0" lang="zh-CN" altLang="en-US" sz="2000" b="1" i="0" u="none" strike="sng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4.2.5  筛查试验无反应，不应做</a:t>
            </a:r>
            <a:r>
              <a:rPr kumimoji="0" lang="zh-CN" altLang="en-US" sz="2000" b="0" i="0" u="sng"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补充试验</a:t>
            </a: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a:p>
            <a:pPr marL="514350" marR="0" lvl="0" indent="-51435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rPr>
              <a:t>4.2.6  对筛查及补充试验对象均应做好咨询工作。</a:t>
            </a:r>
            <a:endParaRPr kumimoji="0" lang="zh-CN" altLang="en-US" sz="2000" b="0" i="0" u="none" strike="noStrike" kern="1200" cap="none" spc="0" normalizeH="0" baseline="0" noProof="0" dirty="0" smtClean="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
        <p:nvSpPr>
          <p:cNvPr id="13" name="Rectangle 30"/>
          <p:cNvSpPr/>
          <p:nvPr/>
        </p:nvSpPr>
        <p:spPr bwMode="auto">
          <a:xfrm>
            <a:off x="88900" y="2781300"/>
            <a:ext cx="822325" cy="2553335"/>
          </a:xfrm>
          <a:prstGeom prst="rect">
            <a:avLst/>
          </a:prstGeom>
          <a:solidFill>
            <a:srgbClr val="FFFF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3  HIV</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rPr>
              <a:t>抗体抗原检测目的和要点</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汉仪正圆-55W" panose="00020600040101010101" charset="-122"/>
              <a:cs typeface="微软雅黑" panose="020B0503020204020204" charset="-122"/>
              <a:sym typeface="+mn-lt"/>
            </a:endParaRPr>
          </a:p>
        </p:txBody>
      </p:sp>
    </p:spTree>
    <p:custDataLst>
      <p:tags r:id="rId10"/>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4930"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附件2   </a:t>
            </a: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实验室室内质量控制</a:t>
            </a:r>
            <a:endParaRPr lang="zh-CN" altLang="en-US" u="sng" spc="0" dirty="0">
              <a:solidFill>
                <a:schemeClr val="accent1">
                  <a:lumMod val="75000"/>
                </a:schemeClr>
              </a:solidFill>
              <a:latin typeface="汉仪旗黑-85S" charset="0"/>
              <a:ea typeface="汉仪粗圆 简" panose="00020600040101010101" charset="-122"/>
              <a:cs typeface="汉仪旗黑-85S" charset="0"/>
              <a:sym typeface="+mn-ea"/>
            </a:endParaRPr>
          </a:p>
        </p:txBody>
      </p:sp>
      <p:sp>
        <p:nvSpPr>
          <p:cNvPr id="65539" name="内容占位符 2"/>
          <p:cNvSpPr>
            <a:spLocks noGrp="1"/>
          </p:cNvSpPr>
          <p:nvPr>
            <p:ph idx="4294967295"/>
          </p:nvPr>
        </p:nvSpPr>
        <p:spPr>
          <a:xfrm>
            <a:off x="623888" y="1628775"/>
            <a:ext cx="10971213" cy="4968875"/>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  质量控制的基本原理</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1.1 </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制定质控策略</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1.2</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质控品的检测频次和位置</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1.3</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质控规则</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1.4</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质控图</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1.5</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质控限</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1.6</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失控及失控后处理</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1.7</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失控原因初步查找</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2  </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艾滋病检测实验室室内质量控制（2015</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版：第二章第7</a:t>
            </a:r>
            <a:r>
              <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rPr>
              <a:t>节 质量控制）</a:t>
            </a:r>
            <a:endParaRPr lang="en-US" altLang="zh-CN" sz="2800" b="1" u="sng" spc="0" noProof="0" dirty="0" smtClean="0">
              <a:ln>
                <a:noFill/>
              </a:ln>
              <a:solidFill>
                <a:srgbClr val="FF0000"/>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2493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5954"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附件2   </a:t>
            </a:r>
            <a:r>
              <a:rPr lang="zh-CN" altLang="en-US" u="sng" spc="0" dirty="0">
                <a:solidFill>
                  <a:schemeClr val="accent1">
                    <a:lumMod val="75000"/>
                  </a:schemeClr>
                </a:solidFill>
                <a:latin typeface="汉仪旗黑-85S" charset="0"/>
                <a:ea typeface="汉仪粗圆 简" panose="00020600040101010101" charset="-122"/>
                <a:cs typeface="汉仪旗黑-85S" charset="0"/>
                <a:sym typeface="+mn-ea"/>
              </a:rPr>
              <a:t>实验室室内质量控制</a:t>
            </a:r>
            <a:endParaRPr lang="zh-CN" altLang="en-US" u="sng" spc="0" dirty="0">
              <a:solidFill>
                <a:schemeClr val="accent1">
                  <a:lumMod val="75000"/>
                </a:schemeClr>
              </a:solidFill>
              <a:latin typeface="汉仪旗黑-85S" charset="0"/>
              <a:ea typeface="汉仪粗圆 简" panose="00020600040101010101" charset="-122"/>
              <a:cs typeface="汉仪旗黑-85S" charset="0"/>
              <a:sym typeface="+mn-ea"/>
            </a:endParaRPr>
          </a:p>
        </p:txBody>
      </p:sp>
      <p:sp>
        <p:nvSpPr>
          <p:cNvPr id="65539" name="内容占位符 2"/>
          <p:cNvSpPr>
            <a:spLocks noGrp="1"/>
          </p:cNvSpPr>
          <p:nvPr>
            <p:ph idx="4294967295"/>
            <p:custDataLst>
              <p:tags r:id="rId3"/>
            </p:custDataLst>
          </p:nvPr>
        </p:nvSpPr>
        <p:spPr bwMode="auto">
          <a:xfrm>
            <a:off x="623888" y="1628775"/>
            <a:ext cx="10971212" cy="4968577"/>
          </a:xfrm>
          <a:noFill/>
          <a:ln w="9525">
            <a:noFill/>
            <a:miter lim="800000"/>
          </a:ln>
          <a:effectLst/>
          <a:scene3d>
            <a:camera prst="orthographicFront"/>
            <a:lightRig rig="balanced" dir="t"/>
          </a:scene3d>
          <a:sp3d prstMaterial="plastic"/>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  </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艾滋病检测实验室室内质量控制（2015</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版：第二章第7</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节 质量控制）</a:t>
            </a:r>
            <a:endPar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变化：1</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、去掉7.1.3.3 </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质控图的分析及失控处理</a:t>
            </a:r>
            <a:endPar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  2</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、去掉即刻法部分内容</a:t>
            </a:r>
            <a:endPar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（1</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）当SI</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上限和</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SI下限</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&lt;n2s</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时表示处于控制范围内，可以继续测定。继续     </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重复以上各项计算。</a:t>
            </a:r>
            <a:endPar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）当SI</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上限和</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SI下限</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有一值处于n</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2s～</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n3s</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值之间时说明该值在2s</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～3s</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范围，处于“告警”状态。</a:t>
            </a:r>
            <a:endPar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（3</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）当SI</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上限和</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SI下限</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有一值&gt; n</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3s值时说明该值已在</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3s范围之外，属“失控”</a:t>
            </a:r>
            <a:r>
              <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endParaRPr lang="en-US" altLang="zh-CN" sz="2800"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25956"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82947"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医疗机构临床实验室管理办法》</a:t>
            </a: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卫医发〔2006〕73</a:t>
            </a: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号</a:t>
            </a:r>
            <a:endPar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endPar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国标：《</a:t>
            </a: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临床实验室定量测定室内质控指南》 </a:t>
            </a:r>
            <a:r>
              <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GB T 20468-2006</a:t>
            </a:r>
            <a:endParaRPr lang="zh-CN" altLang="zh-CN" b="1"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26980"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26981" name="Picture 3"/>
          <p:cNvPicPr>
            <a:picLocks noChangeAspect="1"/>
          </p:cNvPicPr>
          <p:nvPr/>
        </p:nvPicPr>
        <p:blipFill>
          <a:blip r:embed="rId5"/>
          <a:stretch>
            <a:fillRect/>
          </a:stretch>
        </p:blipFill>
        <p:spPr>
          <a:xfrm>
            <a:off x="571500" y="2357438"/>
            <a:ext cx="10817225" cy="733425"/>
          </a:xfrm>
          <a:prstGeom prst="rect">
            <a:avLst/>
          </a:prstGeom>
          <a:noFill/>
          <a:ln w="9525">
            <a:noFill/>
          </a:ln>
        </p:spPr>
      </p:pic>
    </p:spTree>
    <p:custDataLst>
      <p:tags r:id="rId6"/>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800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28005" name="Picture 2"/>
          <p:cNvPicPr>
            <a:picLocks noChangeAspect="1"/>
          </p:cNvPicPr>
          <p:nvPr/>
        </p:nvPicPr>
        <p:blipFill>
          <a:blip r:embed="rId4"/>
          <a:stretch>
            <a:fillRect/>
          </a:stretch>
        </p:blipFill>
        <p:spPr>
          <a:xfrm>
            <a:off x="0" y="0"/>
            <a:ext cx="8180388" cy="5381625"/>
          </a:xfrm>
          <a:prstGeom prst="rect">
            <a:avLst/>
          </a:prstGeom>
          <a:noFill/>
          <a:ln w="9525">
            <a:noFill/>
          </a:ln>
        </p:spPr>
      </p:pic>
      <p:pic>
        <p:nvPicPr>
          <p:cNvPr id="86022" name="Picture 3"/>
          <p:cNvPicPr>
            <a:picLocks noChangeAspect="1"/>
          </p:cNvPicPr>
          <p:nvPr/>
        </p:nvPicPr>
        <p:blipFill>
          <a:blip r:embed="rId5"/>
          <a:stretch>
            <a:fillRect/>
          </a:stretch>
        </p:blipFill>
        <p:spPr>
          <a:xfrm>
            <a:off x="1054100" y="2276475"/>
            <a:ext cx="10685463" cy="4333875"/>
          </a:xfrm>
          <a:prstGeom prst="rect">
            <a:avLst/>
          </a:prstGeom>
          <a:noFill/>
          <a:ln w="9525">
            <a:noFill/>
          </a:ln>
        </p:spPr>
      </p:pic>
      <p:sp>
        <p:nvSpPr>
          <p:cNvPr id="7" name="圆角矩形标注 6"/>
          <p:cNvSpPr/>
          <p:nvPr>
            <p:custDataLst>
              <p:tags r:id="rId6"/>
            </p:custDataLst>
          </p:nvPr>
        </p:nvSpPr>
        <p:spPr>
          <a:xfrm>
            <a:off x="7967663" y="1443038"/>
            <a:ext cx="3527425" cy="863600"/>
          </a:xfrm>
          <a:prstGeom prst="wedgeRoundRectCallout">
            <a:avLst>
              <a:gd name="adj1" fmla="val -94877"/>
              <a:gd name="adj2" fmla="val 141216"/>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粗圆 简" panose="00020600040101010101" charset="-122"/>
                <a:cs typeface="微软雅黑" panose="020B0503020204020204" charset="-122"/>
              </a:rPr>
              <a:t>首先设定“批”，可以是时间，也可以是量。</a:t>
            </a:r>
            <a:endParaRPr kumimoji="0" lang="zh-CN" altLang="en-US" sz="24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微软雅黑" panose="020B0503020204020204" charset="-122"/>
              <a:ea typeface="汉仪粗圆 简" panose="00020600040101010101" charset="-122"/>
              <a:cs typeface="微软雅黑" panose="020B050302020402020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29026" name="标题 1"/>
          <p:cNvSpPr>
            <a:spLocks noGrp="1"/>
          </p:cNvSpPr>
          <p:nvPr>
            <p:ph type="title" idx="4294967295"/>
          </p:nvPr>
        </p:nvSpPr>
        <p:spPr>
          <a:xfrm>
            <a:off x="609600" y="274638"/>
            <a:ext cx="10971213" cy="1143000"/>
          </a:xfrm>
          <a:noFill/>
          <a:ln w="9525">
            <a:noFill/>
          </a:ln>
        </p:spPr>
        <p:txBody>
          <a:bodyPr vert="horz" wrap="square" lIns="91440" tIns="45720" rIns="91440" bIns="45720" rtlCol="0" anchor="ctr" anchorCtr="0">
            <a:noAutofit/>
          </a:bodyPr>
          <a:lstStyle>
            <a:lvl1pPr algn="ctr" rtl="0" eaLnBrk="0" fontAlgn="base" hangingPunct="0">
              <a:spcBef>
                <a:spcPct val="0"/>
              </a:spcBef>
              <a:spcAft>
                <a:spcPct val="0"/>
              </a:spcAft>
              <a:defRPr sz="44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a:buClrTx/>
              <a:buSzTx/>
              <a:buFontTx/>
            </a:pPr>
            <a:r>
              <a:rPr lang="en-US" altLang="zh-CN" spc="0" dirty="0">
                <a:solidFill>
                  <a:schemeClr val="accent1">
                    <a:lumMod val="75000"/>
                  </a:schemeClr>
                </a:solidFill>
                <a:latin typeface="汉仪旗黑-85S" charset="0"/>
                <a:ea typeface="汉仪粗圆 简" panose="00020600040101010101" charset="-122"/>
                <a:cs typeface="汉仪旗黑-85S" charset="0"/>
                <a:sym typeface="+mn-ea"/>
              </a:rPr>
              <a:t>《规范 </a:t>
            </a:r>
            <a:r>
              <a:rPr lang="en-US" altLang="zh-CN" spc="0" dirty="0">
                <a:solidFill>
                  <a:schemeClr val="accent1">
                    <a:lumMod val="75000"/>
                  </a:schemeClr>
                </a:solidFill>
                <a:latin typeface="汉仪旗黑-85S" charset="0"/>
                <a:ea typeface="汉仪粗圆 简" panose="00020600040101010101" charset="-122"/>
                <a:cs typeface="汉仪旗黑-85S" charset="0"/>
                <a:sym typeface="+mn-ea"/>
              </a:rPr>
              <a:t>》2020</a:t>
            </a:r>
            <a:endParaRPr lang="en-US" altLang="zh-CN" spc="0" dirty="0">
              <a:solidFill>
                <a:schemeClr val="accent1">
                  <a:lumMod val="75000"/>
                </a:schemeClr>
              </a:solidFill>
              <a:latin typeface="汉仪旗黑-85S" charset="0"/>
              <a:ea typeface="汉仪粗圆 简" panose="00020600040101010101" charset="-122"/>
              <a:cs typeface="汉仪旗黑-85S" charset="0"/>
              <a:sym typeface="+mn-ea"/>
            </a:endParaRPr>
          </a:p>
        </p:txBody>
      </p:sp>
      <p:sp>
        <p:nvSpPr>
          <p:cNvPr id="3" name="内容占位符 2"/>
          <p:cNvSpPr>
            <a:spLocks noGrp="1"/>
          </p:cNvSpPr>
          <p:nvPr>
            <p:ph idx="4294967295"/>
            <p:custDataLst>
              <p:tags r:id="rId3"/>
            </p:custDataLst>
          </p:nvPr>
        </p:nvSpPr>
        <p:spPr>
          <a:xfrm>
            <a:off x="623888" y="1628775"/>
            <a:ext cx="10971213" cy="4525963"/>
          </a:xfrm>
          <a:noFill/>
          <a:ln w="9525">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1.2 </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质控品的检测频次和位置：</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a:p>
            <a:pPr lvl="0" algn="l">
              <a:lnSpc>
                <a:spcPct val="100000"/>
              </a:lnSpc>
              <a:buClrTx/>
              <a:buSzTx/>
              <a:defRPr/>
            </a:pP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。随着</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自动化分析仪的分析性能更加稳定，实验室也</a:t>
            </a:r>
            <a:r>
              <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rPr>
              <a:t>可减少质控品检测的频次。</a:t>
            </a:r>
            <a:endParaRPr lang="en-US" altLang="zh-CN" spc="0" noProof="0" dirty="0" smtClean="0">
              <a:ln>
                <a:noFill/>
              </a:ln>
              <a:solidFill>
                <a:schemeClr val="dk1"/>
              </a:solidFill>
              <a:effectLst/>
              <a:uLnTx/>
              <a:latin typeface="微软雅黑" panose="020B0503020204020204" charset="-122"/>
              <a:ea typeface="汉仪正圆-55W" panose="00020600040101010101" charset="-122"/>
              <a:cs typeface="微软雅黑" panose="020B0503020204020204" charset="-122"/>
              <a:sym typeface="+mn-ea"/>
            </a:endParaRPr>
          </a:p>
        </p:txBody>
      </p:sp>
      <p:sp>
        <p:nvSpPr>
          <p:cNvPr id="129028" name="灯片编号占位符 3"/>
          <p:cNvSpPr txBox="1">
            <a:spLocks noGrp="1"/>
          </p:cNvSpPr>
          <p:nvPr>
            <p:ph type="sldNum" sz="quarter" idx="12"/>
            <p:custDataLst>
              <p:tags r:id="rId4"/>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0052"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0053" name="Picture 2"/>
          <p:cNvPicPr>
            <a:picLocks noChangeAspect="1"/>
          </p:cNvPicPr>
          <p:nvPr/>
        </p:nvPicPr>
        <p:blipFill>
          <a:blip r:embed="rId4"/>
          <a:stretch>
            <a:fillRect/>
          </a:stretch>
        </p:blipFill>
        <p:spPr>
          <a:xfrm>
            <a:off x="695325" y="404813"/>
            <a:ext cx="11207750" cy="3887787"/>
          </a:xfrm>
          <a:prstGeom prst="rect">
            <a:avLst/>
          </a:prstGeom>
          <a:noFill/>
          <a:ln w="9525">
            <a:noFill/>
          </a:ln>
        </p:spPr>
      </p:pic>
      <p:sp>
        <p:nvSpPr>
          <p:cNvPr id="6" name="圆角矩形标注 5"/>
          <p:cNvSpPr/>
          <p:nvPr>
            <p:custDataLst>
              <p:tags r:id="rId5"/>
            </p:custDataLst>
          </p:nvPr>
        </p:nvSpPr>
        <p:spPr>
          <a:xfrm>
            <a:off x="2638425" y="5157788"/>
            <a:ext cx="2665413" cy="1366838"/>
          </a:xfrm>
          <a:prstGeom prst="wedgeRoundRectCallout">
            <a:avLst>
              <a:gd name="adj1" fmla="val 50347"/>
              <a:gd name="adj2" fmla="val -141947"/>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mn-cs"/>
              </a:rPr>
              <a:t>每个分析批内至少对质控品做一次检测</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mn-cs"/>
            </a:endParaRPr>
          </a:p>
        </p:txBody>
      </p:sp>
    </p:spTree>
    <p:custDataLst>
      <p:tags r:id="rId6"/>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1074"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1075" name="Picture 2"/>
          <p:cNvPicPr>
            <a:picLocks noChangeAspect="1"/>
          </p:cNvPicPr>
          <p:nvPr/>
        </p:nvPicPr>
        <p:blipFill>
          <a:blip r:embed="rId4"/>
          <a:stretch>
            <a:fillRect/>
          </a:stretch>
        </p:blipFill>
        <p:spPr>
          <a:xfrm>
            <a:off x="190500" y="908050"/>
            <a:ext cx="11818938" cy="2016125"/>
          </a:xfrm>
          <a:prstGeom prst="rect">
            <a:avLst/>
          </a:prstGeom>
          <a:noFill/>
          <a:ln w="9525">
            <a:noFill/>
          </a:ln>
        </p:spPr>
      </p:pic>
      <p:sp>
        <p:nvSpPr>
          <p:cNvPr id="4" name="圆角矩形标注 3"/>
          <p:cNvSpPr/>
          <p:nvPr/>
        </p:nvSpPr>
        <p:spPr>
          <a:xfrm>
            <a:off x="2665413" y="4214813"/>
            <a:ext cx="2665413" cy="1366838"/>
          </a:xfrm>
          <a:prstGeom prst="wedgeRoundRectCallout">
            <a:avLst>
              <a:gd name="adj1" fmla="val 50347"/>
              <a:gd name="adj2" fmla="val -141947"/>
              <a:gd name="adj3" fmla="val 16667"/>
            </a:avLst>
          </a:prstGeom>
          <a:solidFill>
            <a:schemeClr val="accent1"/>
          </a:solidFill>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mn-cs"/>
              </a:rPr>
              <a:t>确定质控规则</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汉仪粗圆 简" panose="00020600040101010101" charset="-122"/>
              <a:cs typeface="+mn-cs"/>
            </a:endParaRPr>
          </a:p>
        </p:txBody>
      </p:sp>
    </p:spTree>
    <p:custDataLst>
      <p:tags r:id="rId5"/>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3123" name="内容占位符 2"/>
          <p:cNvSpPr>
            <a:spLocks noGrp="1"/>
          </p:cNvSpPr>
          <p:nvPr>
            <p:ph idx="4294967295"/>
            <p:custDataLst>
              <p:tags r:id="rId3"/>
            </p:custDataLst>
          </p:nvPr>
        </p:nvSpPr>
        <p:spPr>
          <a:xfrm>
            <a:off x="571500" y="4572000"/>
            <a:ext cx="10971213" cy="1520825"/>
          </a:xfrm>
          <a:noFill/>
          <a:ln w="9525">
            <a:noFill/>
          </a:ln>
        </p:spPr>
        <p:txBody>
          <a:bodyPr vert="horz" wrap="square" lIns="91440" tIns="45720" rIns="91440" bIns="45720" rtlCol="0" anchor="t" anchorCtr="0">
            <a:noAutofit/>
          </a:bodyPr>
          <a:lst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eaLnBrk="1" hangingPunct="1">
              <a:lnSpc>
                <a:spcPct val="100000"/>
              </a:lnSpc>
              <a:buClrTx/>
              <a:buSzTx/>
            </a:pP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太多！还分单浓度质控、双浓度质控、三浓度质控</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a:t>
            </a: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a:p>
            <a:pPr lvl="0" algn="l" eaLnBrk="1" hangingPunct="1">
              <a:lnSpc>
                <a:spcPct val="100000"/>
              </a:lnSpc>
              <a:buClrTx/>
              <a:buSzTx/>
            </a:pP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最常用的Westgard</a:t>
            </a:r>
            <a:r>
              <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rPr>
              <a:t>多规则质控。</a:t>
            </a:r>
            <a:endParaRPr lang="zh-CN" altLang="en-US" spc="0" dirty="0">
              <a:solidFill>
                <a:schemeClr val="dk1"/>
              </a:solidFill>
              <a:latin typeface="微软雅黑" panose="020B0503020204020204" charset="-122"/>
              <a:ea typeface="汉仪正圆-55W" panose="00020600040101010101" charset="-122"/>
              <a:cs typeface="微软雅黑" panose="020B0503020204020204" charset="-122"/>
              <a:sym typeface="+mn-ea"/>
            </a:endParaRPr>
          </a:p>
        </p:txBody>
      </p:sp>
      <p:pic>
        <p:nvPicPr>
          <p:cNvPr id="133124" name="Picture 2"/>
          <p:cNvPicPr>
            <a:picLocks noChangeAspect="1"/>
          </p:cNvPicPr>
          <p:nvPr/>
        </p:nvPicPr>
        <p:blipFill>
          <a:blip r:embed="rId4"/>
          <a:stretch>
            <a:fillRect/>
          </a:stretch>
        </p:blipFill>
        <p:spPr>
          <a:xfrm>
            <a:off x="0" y="0"/>
            <a:ext cx="12068175" cy="4572000"/>
          </a:xfrm>
          <a:prstGeom prst="rect">
            <a:avLst/>
          </a:prstGeom>
          <a:noFill/>
          <a:ln w="9525">
            <a:noFill/>
          </a:ln>
        </p:spPr>
      </p:pic>
      <p:sp>
        <p:nvSpPr>
          <p:cNvPr id="133125" name="Rectangle 6"/>
          <p:cNvSpPr/>
          <p:nvPr>
            <p:custDataLst>
              <p:tags r:id="rId5"/>
            </p:custDataLst>
          </p:nvPr>
        </p:nvSpPr>
        <p:spPr>
          <a:xfrm>
            <a:off x="350838" y="1196975"/>
            <a:ext cx="7400925" cy="360363"/>
          </a:xfrm>
          <a:prstGeom prst="rect">
            <a:avLst/>
          </a:prstGeom>
          <a:solidFill>
            <a:schemeClr val="lt1">
              <a:alpha val="0"/>
            </a:schemeClr>
          </a:solidFill>
          <a:ln w="38100" cap="flat" cmpd="sng">
            <a:solidFill>
              <a:srgbClr val="FF0000"/>
            </a:solidFill>
            <a:prstDash val="solid"/>
            <a:miter/>
            <a:headEnd type="none" w="med" len="med"/>
            <a:tailEnd type="none" w="med" len="med"/>
          </a:ln>
        </p:spPr>
        <p:txBody>
          <a:bodyPr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Tree>
    <p:custDataLst>
      <p:tags r:id="rId6"/>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0" name="图片 9"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4147"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grpSp>
        <p:nvGrpSpPr>
          <p:cNvPr id="134148" name="组合 1"/>
          <p:cNvGrpSpPr/>
          <p:nvPr/>
        </p:nvGrpSpPr>
        <p:grpSpPr>
          <a:xfrm>
            <a:off x="912813" y="4437063"/>
            <a:ext cx="9675812" cy="2157412"/>
            <a:chOff x="982663" y="2713359"/>
            <a:chExt cx="9675812" cy="2157016"/>
          </a:xfrm>
        </p:grpSpPr>
        <p:pic>
          <p:nvPicPr>
            <p:cNvPr id="134153" name="Picture 2"/>
            <p:cNvPicPr>
              <a:picLocks noChangeAspect="1"/>
            </p:cNvPicPr>
            <p:nvPr/>
          </p:nvPicPr>
          <p:blipFill>
            <a:blip r:embed="rId4"/>
            <a:stretch>
              <a:fillRect/>
            </a:stretch>
          </p:blipFill>
          <p:spPr>
            <a:xfrm>
              <a:off x="982663" y="2713359"/>
              <a:ext cx="9675812" cy="1952625"/>
            </a:xfrm>
            <a:prstGeom prst="rect">
              <a:avLst/>
            </a:prstGeom>
            <a:noFill/>
            <a:ln w="9525">
              <a:noFill/>
            </a:ln>
          </p:spPr>
        </p:pic>
        <p:sp>
          <p:nvSpPr>
            <p:cNvPr id="8" name="圆角矩形标注 7"/>
            <p:cNvSpPr/>
            <p:nvPr>
              <p:custDataLst>
                <p:tags r:id="rId5"/>
              </p:custDataLst>
            </p:nvPr>
          </p:nvSpPr>
          <p:spPr>
            <a:xfrm>
              <a:off x="6330950" y="4221207"/>
              <a:ext cx="3240088" cy="649168"/>
            </a:xfrm>
            <a:prstGeom prst="wedgeRoundRectCallout">
              <a:avLst>
                <a:gd name="adj1" fmla="val -97253"/>
                <a:gd name="adj2" fmla="val -28784"/>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rPr>
                <a:t>《</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rPr>
                <a:t>临床检验管理技术</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rPr>
                <a:t>》</a:t>
              </a:r>
              <a:endPar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endParaRPr>
            </a:p>
          </p:txBody>
        </p:sp>
      </p:grpSp>
      <p:pic>
        <p:nvPicPr>
          <p:cNvPr id="134149" name="Picture 8"/>
          <p:cNvPicPr>
            <a:picLocks noChangeAspect="1"/>
          </p:cNvPicPr>
          <p:nvPr/>
        </p:nvPicPr>
        <p:blipFill>
          <a:blip r:embed="rId6"/>
          <a:stretch>
            <a:fillRect/>
          </a:stretch>
        </p:blipFill>
        <p:spPr>
          <a:xfrm>
            <a:off x="593725" y="188913"/>
            <a:ext cx="11174413" cy="1216025"/>
          </a:xfrm>
          <a:prstGeom prst="rect">
            <a:avLst/>
          </a:prstGeom>
          <a:noFill/>
          <a:ln w="9525">
            <a:noFill/>
          </a:ln>
        </p:spPr>
      </p:pic>
      <p:pic>
        <p:nvPicPr>
          <p:cNvPr id="134150" name="Picture 9"/>
          <p:cNvPicPr>
            <a:picLocks noChangeAspect="1"/>
          </p:cNvPicPr>
          <p:nvPr/>
        </p:nvPicPr>
        <p:blipFill>
          <a:blip r:embed="rId7"/>
          <a:stretch>
            <a:fillRect/>
          </a:stretch>
        </p:blipFill>
        <p:spPr>
          <a:xfrm>
            <a:off x="593725" y="1712913"/>
            <a:ext cx="9877425" cy="2076450"/>
          </a:xfrm>
          <a:prstGeom prst="rect">
            <a:avLst/>
          </a:prstGeom>
          <a:noFill/>
          <a:ln w="9525">
            <a:noFill/>
          </a:ln>
        </p:spPr>
      </p:pic>
      <p:sp>
        <p:nvSpPr>
          <p:cNvPr id="9" name="圆角矩形标注 8"/>
          <p:cNvSpPr/>
          <p:nvPr>
            <p:custDataLst>
              <p:tags r:id="rId8"/>
            </p:custDataLst>
          </p:nvPr>
        </p:nvSpPr>
        <p:spPr>
          <a:xfrm>
            <a:off x="6888163" y="1341438"/>
            <a:ext cx="2665413" cy="495300"/>
          </a:xfrm>
          <a:prstGeom prst="wedgeRoundRectCallout">
            <a:avLst>
              <a:gd name="adj1" fmla="val -109399"/>
              <a:gd name="adj2" fmla="val -43719"/>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rPr>
              <a:t>GB T 20468-2006</a:t>
            </a:r>
            <a:endPar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mn-cs"/>
            </a:endParaRPr>
          </a:p>
        </p:txBody>
      </p:sp>
      <p:sp>
        <p:nvSpPr>
          <p:cNvPr id="12" name="圆角矩形标注 11"/>
          <p:cNvSpPr/>
          <p:nvPr>
            <p:custDataLst>
              <p:tags r:id="rId9"/>
            </p:custDataLst>
          </p:nvPr>
        </p:nvSpPr>
        <p:spPr>
          <a:xfrm>
            <a:off x="5532438" y="3789363"/>
            <a:ext cx="6235700" cy="495300"/>
          </a:xfrm>
          <a:prstGeom prst="wedgeRoundRectCallout">
            <a:avLst>
              <a:gd name="adj1" fmla="val -88168"/>
              <a:gd name="adj2" fmla="val -65752"/>
              <a:gd name="adj3" fmla="val 16667"/>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全国艾滋病检测技术规范</a:t>
            </a:r>
            <a:r>
              <a:rPr kumimoji="0" lang="en-US" altLang="zh-CN"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》2020</a:t>
            </a:r>
            <a:r>
              <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rPr>
              <a:t>年修订版</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charset="-122"/>
              <a:ea typeface="汉仪正圆-55W" panose="00020600040101010101" charset="-122"/>
              <a:cs typeface="微软雅黑" panose="020B0503020204020204" charset="-122"/>
            </a:endParaRPr>
          </a:p>
        </p:txBody>
      </p:sp>
    </p:spTree>
    <p:custDataLst>
      <p:tags r:id="rId10"/>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QQ图片20190718090413"/>
          <p:cNvPicPr>
            <a:picLocks noChangeAspect="1"/>
          </p:cNvPicPr>
          <p:nvPr userDrawn="1">
            <p:custDataLst>
              <p:tags r:id="rId1"/>
            </p:custDataLst>
          </p:nvPr>
        </p:nvPicPr>
        <p:blipFill rotWithShape="1">
          <a:blip r:embed="rId2"/>
          <a:srcRect/>
          <a:stretch>
            <a:fillRect/>
          </a:stretch>
        </p:blipFill>
        <p:spPr>
          <a:xfrm>
            <a:off x="10853651" y="5747656"/>
            <a:ext cx="1337080" cy="1127397"/>
          </a:xfrm>
          <a:prstGeom prst="rect">
            <a:avLst/>
          </a:prstGeom>
        </p:spPr>
      </p:pic>
      <p:sp>
        <p:nvSpPr>
          <p:cNvPr id="135170" name="灯片编号占位符 3"/>
          <p:cNvSpPr txBox="1">
            <a:spLocks noGrp="1"/>
          </p:cNvSpPr>
          <p:nvPr>
            <p:ph type="sldNum" sz="quarter" idx="12"/>
            <p:custDataLst>
              <p:tags r:id="rId3"/>
            </p:custDataLst>
          </p:nvPr>
        </p:nvSpPr>
        <p:spPr>
          <a:noFill/>
          <a:ln w="9525">
            <a:noFill/>
            <a:miter lim="800000"/>
          </a:ln>
          <a:effectLst/>
        </p:spPr>
        <p:txBody>
          <a:bodyPr vert="horz" wrap="square" lIns="91440" tIns="45720" rIns="91440" bIns="45720" numCol="1" rtlCol="0" anchor="t" anchorCtr="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ClrTx/>
              <a:buSzTx/>
            </a:pPr>
            <a:fld id="{9A0DB2DC-4C9A-4742-B13C-FB6460FD3503}" type="slidenum">
              <a:rPr lang="en-US" altLang="zh-CN" sz="1400" dirty="0">
                <a:solidFill>
                  <a:schemeClr val="dk1"/>
                </a:solidFill>
                <a:latin typeface="微软雅黑" panose="020B0503020204020204" charset="-122"/>
                <a:ea typeface="微软雅黑" panose="020B0503020204020204" charset="-122"/>
                <a:sym typeface="+mn-ea"/>
              </a:rPr>
            </a:fld>
            <a:endParaRPr lang="en-US" altLang="zh-CN" sz="1400" dirty="0">
              <a:solidFill>
                <a:schemeClr val="dk1"/>
              </a:solidFill>
              <a:latin typeface="微软雅黑" panose="020B0503020204020204" charset="-122"/>
              <a:ea typeface="微软雅黑" panose="020B0503020204020204" charset="-122"/>
              <a:sym typeface="+mn-ea"/>
            </a:endParaRPr>
          </a:p>
        </p:txBody>
      </p:sp>
      <p:pic>
        <p:nvPicPr>
          <p:cNvPr id="135171" name="Picture 2"/>
          <p:cNvPicPr>
            <a:picLocks noChangeAspect="1"/>
          </p:cNvPicPr>
          <p:nvPr/>
        </p:nvPicPr>
        <p:blipFill>
          <a:blip r:embed="rId4"/>
          <a:stretch>
            <a:fillRect/>
          </a:stretch>
        </p:blipFill>
        <p:spPr>
          <a:xfrm>
            <a:off x="-12700" y="5753100"/>
            <a:ext cx="11796713" cy="596900"/>
          </a:xfrm>
          <a:prstGeom prst="rect">
            <a:avLst/>
          </a:prstGeom>
          <a:noFill/>
          <a:ln w="9525">
            <a:noFill/>
          </a:ln>
        </p:spPr>
      </p:pic>
      <p:pic>
        <p:nvPicPr>
          <p:cNvPr id="135172" name="Picture 2"/>
          <p:cNvPicPr>
            <a:picLocks noChangeAspect="1"/>
          </p:cNvPicPr>
          <p:nvPr/>
        </p:nvPicPr>
        <p:blipFill>
          <a:blip r:embed="rId5"/>
          <a:srcRect l="62425" b="50764"/>
          <a:stretch>
            <a:fillRect/>
          </a:stretch>
        </p:blipFill>
        <p:spPr>
          <a:xfrm>
            <a:off x="334963" y="3105150"/>
            <a:ext cx="3073400" cy="2649538"/>
          </a:xfrm>
          <a:prstGeom prst="rect">
            <a:avLst/>
          </a:prstGeom>
          <a:noFill/>
          <a:ln w="9525">
            <a:noFill/>
          </a:ln>
        </p:spPr>
      </p:pic>
      <p:sp>
        <p:nvSpPr>
          <p:cNvPr id="135173" name="矩形 4"/>
          <p:cNvSpPr/>
          <p:nvPr>
            <p:custDataLst>
              <p:tags r:id="rId6"/>
            </p:custDataLst>
          </p:nvPr>
        </p:nvSpPr>
        <p:spPr>
          <a:xfrm>
            <a:off x="334963" y="1557338"/>
            <a:ext cx="11422062" cy="1014730"/>
          </a:xfrm>
          <a:prstGeom prst="rect">
            <a:avLst/>
          </a:prstGeom>
          <a:noFill/>
          <a:ln w="9525">
            <a:noFill/>
          </a:ln>
        </p:spPr>
        <p:txBody>
          <a:bodyPr>
            <a:spAutoFit/>
          </a:bodyPr>
          <a:p>
            <a:r>
              <a:rPr lang="zh-CN" altLang="zh-CN" sz="3000" b="1" dirty="0">
                <a:solidFill>
                  <a:schemeClr val="dk1"/>
                </a:solidFill>
                <a:latin typeface="微软雅黑" panose="020B0503020204020204" charset="-122"/>
                <a:ea typeface="汉仪正圆-55W" panose="00020600040101010101" charset="-122"/>
                <a:cs typeface="微软雅黑" panose="020B0503020204020204" charset="-122"/>
              </a:rPr>
              <a:t>④</a:t>
            </a:r>
            <a:r>
              <a:rPr lang="en-US" altLang="zh-CN" sz="3000" b="1" dirty="0">
                <a:solidFill>
                  <a:schemeClr val="dk1"/>
                </a:solidFill>
                <a:latin typeface="微软雅黑" panose="020B0503020204020204" charset="-122"/>
                <a:ea typeface="汉仪正圆-55W" panose="00020600040101010101" charset="-122"/>
                <a:cs typeface="微软雅黑" panose="020B0503020204020204" charset="-122"/>
              </a:rPr>
              <a:t>R4 s: </a:t>
            </a:r>
            <a:r>
              <a:rPr lang="zh-CN" altLang="zh-CN" sz="3000" b="1" dirty="0">
                <a:solidFill>
                  <a:schemeClr val="dk1"/>
                </a:solidFill>
                <a:latin typeface="微软雅黑" panose="020B0503020204020204" charset="-122"/>
                <a:ea typeface="汉仪正圆-55W" panose="00020600040101010101" charset="-122"/>
                <a:cs typeface="微软雅黑" panose="020B0503020204020204" charset="-122"/>
              </a:rPr>
              <a:t>同批两个质控结果之差值超过</a:t>
            </a:r>
            <a:r>
              <a:rPr lang="en-US" altLang="zh-CN" sz="3000" b="1" dirty="0">
                <a:solidFill>
                  <a:schemeClr val="dk1"/>
                </a:solidFill>
                <a:latin typeface="微软雅黑" panose="020B0503020204020204" charset="-122"/>
                <a:ea typeface="汉仪正圆-55W" panose="00020600040101010101" charset="-122"/>
                <a:cs typeface="微软雅黑" panose="020B0503020204020204" charset="-122"/>
              </a:rPr>
              <a:t>4 s</a:t>
            </a:r>
            <a:r>
              <a:rPr lang="zh-CN" altLang="zh-CN" sz="3000" b="1" dirty="0">
                <a:solidFill>
                  <a:schemeClr val="dk1"/>
                </a:solidFill>
                <a:latin typeface="微软雅黑" panose="020B0503020204020204" charset="-122"/>
                <a:ea typeface="汉仪正圆-55W" panose="00020600040101010101" charset="-122"/>
                <a:cs typeface="微软雅黑" panose="020B0503020204020204" charset="-122"/>
              </a:rPr>
              <a:t>，为违背此规则，表示存在随机误差。</a:t>
            </a:r>
            <a:endParaRPr lang="zh-CN" altLang="zh-CN" sz="3000" b="1" dirty="0">
              <a:solidFill>
                <a:schemeClr val="dk1"/>
              </a:solidFill>
              <a:latin typeface="微软雅黑" panose="020B0503020204020204" charset="-122"/>
              <a:ea typeface="汉仪正圆-55W" panose="00020600040101010101" charset="-122"/>
              <a:cs typeface="微软雅黑" panose="020B0503020204020204" charset="-122"/>
            </a:endParaRPr>
          </a:p>
        </p:txBody>
      </p:sp>
      <p:pic>
        <p:nvPicPr>
          <p:cNvPr id="135174" name="Picture 3"/>
          <p:cNvPicPr>
            <a:picLocks noChangeAspect="1"/>
          </p:cNvPicPr>
          <p:nvPr/>
        </p:nvPicPr>
        <p:blipFill>
          <a:blip r:embed="rId7"/>
          <a:stretch>
            <a:fillRect/>
          </a:stretch>
        </p:blipFill>
        <p:spPr>
          <a:xfrm>
            <a:off x="307975" y="333375"/>
            <a:ext cx="3100388" cy="1109663"/>
          </a:xfrm>
          <a:prstGeom prst="rect">
            <a:avLst/>
          </a:prstGeom>
          <a:noFill/>
          <a:ln w="9525">
            <a:noFill/>
          </a:ln>
        </p:spPr>
      </p:pic>
      <p:pic>
        <p:nvPicPr>
          <p:cNvPr id="194563" name="Picture 3"/>
          <p:cNvPicPr>
            <a:picLocks noChangeAspect="1"/>
          </p:cNvPicPr>
          <p:nvPr/>
        </p:nvPicPr>
        <p:blipFill>
          <a:blip r:embed="rId8"/>
          <a:stretch>
            <a:fillRect/>
          </a:stretch>
        </p:blipFill>
        <p:spPr>
          <a:xfrm>
            <a:off x="5903913" y="333375"/>
            <a:ext cx="5232400" cy="6308725"/>
          </a:xfrm>
          <a:prstGeom prst="rect">
            <a:avLst/>
          </a:prstGeom>
          <a:noFill/>
          <a:ln w="9525">
            <a:noFill/>
          </a:ln>
        </p:spPr>
      </p:pic>
      <p:pic>
        <p:nvPicPr>
          <p:cNvPr id="10" name="图片 9" descr="mrf5"/>
          <p:cNvPicPr>
            <a:picLocks noChangeAspect="1"/>
          </p:cNvPicPr>
          <p:nvPr/>
        </p:nvPicPr>
        <p:blipFill>
          <a:blip r:embed="rId9"/>
          <a:stretch>
            <a:fillRect/>
          </a:stretch>
        </p:blipFill>
        <p:spPr>
          <a:xfrm>
            <a:off x="85725" y="598488"/>
            <a:ext cx="8242300" cy="5430837"/>
          </a:xfrm>
          <a:prstGeom prst="rect">
            <a:avLst/>
          </a:prstGeom>
          <a:no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barn(inVertical)">
                                      <p:cBhvr>
                                        <p:cTn id="7" dur="500"/>
                                        <p:tgtEl>
                                          <p:spTgt spid="1945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3"/>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TEMPLATE_THUMBS_INDEX" val="1、5、6、7、8、9、10、11、12、14"/>
  <p:tag name="KSO_WM_TEMPLATE_SUBCATEGORY" val="0"/>
  <p:tag name="KSO_WM_TAG_VERSION" val="1.0"/>
  <p:tag name="KSO_WM_BEAUTIFY_FLAG" val="#wm#"/>
  <p:tag name="KSO_WM_TEMPLATE_CATEGORY" val="custom"/>
  <p:tag name="KSO_WM_TEMPLATE_INDEX" val="20202603"/>
  <p:tag name="KSO_WM_TEMPLATE_MASTER_TYPE" val="1"/>
  <p:tag name="KSO_WM_TEMPLATE_COLOR_TYPE" val="1"/>
  <p:tag name="KSO_WM_TEMPLATE_MASTER_THUMB_INDEX" val="18"/>
  <p:tag name="KSO_WM_UNIT_SHOW_EDIT_AREA_INDICATION" val="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SUBTYPE" val="h"/>
  <p:tag name="KSO_WM_UNIT_TYPE" val="i"/>
  <p:tag name="KSO_WM_UNIT_INDEX" val="1"/>
  <p:tag name="KSO_WM_UNIT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3"/>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3"/>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p="http://schemas.openxmlformats.org/presentationml/2006/main">
  <p:tag name="KSO_WM_TEMPLATE_THUMBS_INDEX" val="1、5、6、7、8、9、10、11、12、14"/>
  <p:tag name="KSO_WM_TEMPLATE_SUBCATEGORY" val="0"/>
  <p:tag name="KSO_WM_TAG_VERSION" val="1.0"/>
  <p:tag name="KSO_WM_BEAUTIFY_FLAG" val="#wm#"/>
  <p:tag name="KSO_WM_TEMPLATE_CATEGORY" val="custom"/>
  <p:tag name="KSO_WM_TEMPLATE_INDEX" val="20202603"/>
  <p:tag name="KSO_WM_TEMPLATE_MASTER_TYPE" val="1"/>
  <p:tag name="KSO_WM_TEMPLATE_COLOR_TYPE" val="1"/>
  <p:tag name="KSO_WM_TEMPLATE_MASTER_THUMB_INDEX" val="18"/>
  <p:tag name="KSO_WM_UNIT_SHOW_EDIT_AREA_INDICATION" val="0"/>
</p:tagLst>
</file>

<file path=ppt/tags/tag267.xml><?xml version="1.0" encoding="utf-8"?>
<p:tagLst xmlns:p="http://schemas.openxmlformats.org/presentationml/2006/main">
  <p:tag name="KSO_WM_UNIT_ISCONTENTSTITLE" val="0"/>
  <p:tag name="KSO_WM_UNIT_PRESET_TEXT" val="简约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03_1*a*1"/>
  <p:tag name="KSO_WM_TEMPLATE_CATEGORY" val="custom"/>
  <p:tag name="KSO_WM_TEMPLATE_INDEX" val="20202603"/>
  <p:tag name="KSO_WM_UNIT_LAYERLEVEL" val="1"/>
  <p:tag name="KSO_WM_TAG_VERSION" val="1.0"/>
  <p:tag name="KSO_WM_BEAUTIFY_FLAG" val="#wm#"/>
</p:tagLst>
</file>

<file path=ppt/tags/tag268.xml><?xml version="1.0" encoding="utf-8"?>
<p:tagLst xmlns:p="http://schemas.openxmlformats.org/presentationml/2006/main">
  <p:tag name="KSO_WM_UNIT_ISCONTENTSTITLE" val="0"/>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02603_1*b*1"/>
  <p:tag name="KSO_WM_TEMPLATE_CATEGORY" val="custom"/>
  <p:tag name="KSO_WM_TEMPLATE_INDEX" val="20202603"/>
  <p:tag name="KSO_WM_UNIT_LAYERLEVEL" val="1"/>
  <p:tag name="KSO_WM_TAG_VERSION" val="1.0"/>
  <p:tag name="KSO_WM_BEAUTIFY_FLAG" val="#wm#"/>
  <p:tag name="KSO_WM_UNIT_PRESET_TEXT" val="单击此处添加副标题"/>
  <p:tag name="KSO_WM_UNIT_TEXT_FILL_FORE_SCHEMECOLOR_INDEX_BRIGHTNESS" val="0.15"/>
  <p:tag name="KSO_WM_UNIT_TEXT_FILL_FORE_SCHEMECOLOR_INDEX" val="13"/>
  <p:tag name="KSO_WM_UNIT_TEXT_FILL_TYPE" val="1"/>
</p:tagLst>
</file>

<file path=ppt/tags/tag269.xml><?xml version="1.0" encoding="utf-8"?>
<p:tagLst xmlns:p="http://schemas.openxmlformats.org/presentationml/2006/main">
  <p:tag name="KSO_WM_BEAUTIFY_FLAG" val="#wm#"/>
  <p:tag name="KSO_WM_TEMPLATE_CATEGORY" val="custom"/>
  <p:tag name="KSO_WM_TEMPLATE_INDEX" val="20202603"/>
  <p:tag name="KSO_WM_SLIDE_ID" val="custom20202603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SLIDE_LAYOUT" val="a_b"/>
  <p:tag name="KSO_WM_SLIDE_LAYOUT_CNT" val="1_3"/>
  <p:tag name="KSO_WM_TEMPLATE_THUMBS_INDEX" val="1、5、6、7、8、9、10、11、12、14"/>
  <p:tag name="KSO_WM_TEMPLATE_MASTER_THUMB_INDEX" val="1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91dd311-4803-4bad-b2dd-6b5359c11585}"/>
  <p:tag name="KSO_WM_UNIT_TYPE" val="i"/>
</p:tagLst>
</file>

<file path=ppt/tags/tag271.xml><?xml version="1.0" encoding="utf-8"?>
<p:tagLst xmlns:p="http://schemas.openxmlformats.org/presentationml/2006/main">
  <p:tag name="KSO_WM_UNIT_PLACING_PICTURE_USER_VIEWPORT" val="{&quot;height&quot;:9888,&quot;width&quot;:11988}"/>
</p:tagLst>
</file>

<file path=ppt/tags/tag272.xml><?xml version="1.0" encoding="utf-8"?>
<p:tagLst xmlns:p="http://schemas.openxmlformats.org/presentationml/2006/main">
  <p:tag name="KSO_WM_SLIDE_BK_DARK_LIGHT" val="2"/>
  <p:tag name="KSO_WM_SLIDE_BACKGROUND_TYPE" val="general"/>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8abe61a-5f1d-4d38-87e8-18f8e9fe900f}"/>
  <p:tag name="KSO_WM_UNIT_TYPE" val="i"/>
</p:tagLst>
</file>

<file path=ppt/tags/tag274.xml><?xml version="1.0" encoding="utf-8"?>
<p:tagLst xmlns:p="http://schemas.openxmlformats.org/presentationml/2006/main">
  <p:tag name="KSO_WM_SLIDE_BK_DARK_LIGHT" val="2"/>
  <p:tag name="KSO_WM_SLIDE_BACKGROUND_TYPE" val="general"/>
</p:tagLst>
</file>

<file path=ppt/tags/tag275.xml><?xml version="1.0" encoding="utf-8"?>
<p:tagLst xmlns:p="http://schemas.openxmlformats.org/presentationml/2006/main">
  <p:tag name="KSO_WM_UNIT_ISCONTENTSTITLE" val="0"/>
  <p:tag name="KSO_WM_UNIT_PRESET_TEXT" val="单击此处添加标题"/>
  <p:tag name="KSO_WM_UNIT_NOCLEAR" val="0"/>
  <p:tag name="KSO_WM_UNIT_VALUE" val="60"/>
  <p:tag name="KSO_WM_UNIT_HIGHLIGHT" val="0"/>
  <p:tag name="KSO_WM_UNIT_COMPATIBLE" val="0"/>
  <p:tag name="KSO_WM_UNIT_DIAGRAM_ISNUMVISUAL" val="0"/>
  <p:tag name="KSO_WM_UNIT_DIAGRAM_ISREFERUNIT" val="0"/>
  <p:tag name="KSO_WM_UNIT_TYPE" val="a"/>
  <p:tag name="KSO_WM_UNIT_INDEX" val="1"/>
  <p:tag name="KSO_WM_UNIT_ID" val="custom20202603_6*a*1"/>
  <p:tag name="KSO_WM_TEMPLATE_CATEGORY" val="custom"/>
  <p:tag name="KSO_WM_TEMPLATE_INDEX" val="20202603"/>
  <p:tag name="KSO_WM_UNIT_LAYERLEVEL" val="1"/>
  <p:tag name="KSO_WM_TAG_VERSION" val="1.0"/>
  <p:tag name="KSO_WM_BEAUTIFY_FLAG" val="#wm#"/>
</p:tagLst>
</file>

<file path=ppt/tags/tag276.xml><?xml version="1.0" encoding="utf-8"?>
<p:tagLst xmlns:p="http://schemas.openxmlformats.org/presentationml/2006/main">
  <p:tag name="KSO_WM_BEAUTIFY_FLAG" val="#wm#"/>
  <p:tag name="KSO_WM_TEMPLATE_CATEGORY" val="custom"/>
  <p:tag name="KSO_WM_TEMPLATE_INDEX" val="20202603"/>
  <p:tag name="KSO_WM_SLIDE_ID" val="custom20202603_6"/>
  <p:tag name="KSO_WM_TEMPLATE_SUBCATEGORY" val="0"/>
  <p:tag name="KSO_WM_TEMPLATE_MASTER_TYPE" val="1"/>
  <p:tag name="KSO_WM_TEMPLATE_COLOR_TYPE" val="1"/>
  <p:tag name="KSO_WM_SLIDE_ITEM_CNT" val="0"/>
  <p:tag name="KSO_WM_SLIDE_INDEX" val="6"/>
  <p:tag name="KSO_WM_TAG_VERSION" val="1.0"/>
  <p:tag name="KSO_WM_SLIDE_TYPE" val="sectionTitle"/>
  <p:tag name="KSO_WM_SLIDE_SUBTYPE" val="pureTxt"/>
  <p:tag name="KSO_WM_SLIDE_LAYOUT" val="a_b_e"/>
  <p:tag name="KSO_WM_SLIDE_LAYOUT_CNT" val="1_1_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ebfeb5c-3e21-4b8b-90f3-bf93d87cb727}"/>
  <p:tag name="KSO_WM_UNIT_TYPE" val="i"/>
</p:tagLst>
</file>

<file path=ppt/tags/tag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SLIDE_BK_DARK_LIGHT" val="2"/>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70a8d4a-55f5-4730-95f4-610faf88ad3e}"/>
  <p:tag name="KSO_WM_UNIT_TYPE" val="i"/>
</p:tagLst>
</file>

<file path=ppt/tags/tag2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92.xml><?xml version="1.0" encoding="utf-8"?>
<p:tagLst xmlns:p="http://schemas.openxmlformats.org/presentationml/2006/main">
  <p:tag name="KSO_WM_SLIDE_BK_DARK_LIGHT" val="2"/>
  <p:tag name="KSO_WM_SLIDE_BACKGROUND_TYPE" val="general"/>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e1784ca-6f6e-42f8-a79a-f4a038a6bf5c}"/>
  <p:tag name="KSO_WM_UNIT_TYPE" val="i"/>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8.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99.xml><?xml version="1.0" encoding="utf-8"?>
<p:tagLst xmlns:p="http://schemas.openxmlformats.org/presentationml/2006/main">
  <p:tag name="KSO_WM_SLIDE_BK_DARK_LIGHT" val="2"/>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649a080-f6f8-4687-9c75-67760fc3b798}"/>
  <p:tag name="KSO_WM_UNIT_TYPE" val="i"/>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0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SLIDE_BK_DARK_LIGHT" val="2"/>
  <p:tag name="KSO_WM_SLIDE_BACKGROUND_TYPE" val="general"/>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951796f-7315-40bf-a2fc-3d4157fb5e08}"/>
  <p:tag name="KSO_WM_UNIT_TYPE" val="i"/>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14.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15.xml><?xml version="1.0" encoding="utf-8"?>
<p:tagLst xmlns:p="http://schemas.openxmlformats.org/presentationml/2006/main">
  <p:tag name="KSO_WM_SLIDE_BK_DARK_LIGHT" val="2"/>
  <p:tag name="KSO_WM_SLIDE_BACKGROUND_TYPE" val="general"/>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e45fdaa-f0dd-42c0-a6e6-4c038265a9f5}"/>
  <p:tag name="KSO_WM_UNIT_TYPE" val="i"/>
</p:tagLst>
</file>

<file path=ppt/tags/tag3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23.xml><?xml version="1.0" encoding="utf-8"?>
<p:tagLst xmlns:p="http://schemas.openxmlformats.org/presentationml/2006/main">
  <p:tag name="KSO_WM_SLIDE_BK_DARK_LIGHT" val="2"/>
  <p:tag name="KSO_WM_SLIDE_BACKGROUND_TYPE" val="general"/>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7c63721-48a1-4794-baa6-411cecaaf23d}"/>
  <p:tag name="KSO_WM_UNIT_TYPE" val="i"/>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K_DARK_LIGHT" val="2"/>
  <p:tag name="KSO_WM_SLIDE_BACKGROUND_TYPE" val="general"/>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1eeb88a-996c-44a4-8dbe-933b16dc060d}"/>
  <p:tag name="KSO_WM_UNIT_TYPE" val="i"/>
</p:tagLst>
</file>

<file path=ppt/tags/tag3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3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SLIDE_BK_DARK_LIGHT" val="2"/>
  <p:tag name="KSO_WM_SLIDE_BACKGROUND_TYPE" val="general"/>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1688d43-aed7-45ca-b15f-4dd9dcf89024}"/>
  <p:tag name="KSO_WM_UNIT_TYPE" val="i"/>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SLIDE_BK_DARK_LIGHT" val="2"/>
  <p:tag name="KSO_WM_SLIDE_BACKGROUND_TYPE" val="general"/>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826be32-7056-452f-8783-022f47e998f7}"/>
  <p:tag name="KSO_WM_UNIT_TYPE" val="i"/>
</p:tagLst>
</file>

<file path=ppt/tags/tag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4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4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49.xml><?xml version="1.0" encoding="utf-8"?>
<p:tagLst xmlns:p="http://schemas.openxmlformats.org/presentationml/2006/main">
  <p:tag name="KSO_WM_SLIDE_BK_DARK_LIGHT" val="2"/>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14f28bc-ffef-4819-be7a-99ffef4feb2e}"/>
  <p:tag name="KSO_WM_UNIT_TYPE" val="i"/>
</p:tagLst>
</file>

<file path=ppt/tags/tag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SLIDE_BK_DARK_LIGHT" val="2"/>
  <p:tag name="KSO_WM_SLIDE_BACKGROUND_TYPE" val="general"/>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a15f012-dfac-4fe8-8478-51afb946d89a}"/>
  <p:tag name="KSO_WM_UNIT_TYPE" val="i"/>
</p:tagLst>
</file>

<file path=ppt/tags/tag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5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BK_DARK_LIGHT" val="2"/>
  <p:tag name="KSO_WM_SLIDE_BACKGROUND_TYPE" val="general"/>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c2da73c-7c67-46a6-a94f-58e621778cd4}"/>
  <p:tag name="KSO_WM_UNIT_TYPE" val="i"/>
</p:tagLst>
</file>

<file path=ppt/tags/tag3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SLIDE_BK_DARK_LIGHT" val="2"/>
  <p:tag name="KSO_WM_SLIDE_BACKGROUND_TYPE" val="general"/>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7e7c983-46bd-4d00-921c-28a8d4f00c91}"/>
  <p:tag name="KSO_WM_UNIT_TYPE" val="i"/>
</p:tagLst>
</file>

<file path=ppt/tags/tag3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SLIDE_BK_DARK_LIGHT" val="2"/>
  <p:tag name="KSO_WM_SLIDE_BACKGROUND_TYPE" val="general"/>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ad0034-e743-4af9-945b-c4043427bd5a}"/>
  <p:tag name="KSO_WM_UNIT_TYPE" val="i"/>
</p:tagLst>
</file>

<file path=ppt/tags/tag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SLIDE_BK_DARK_LIGHT" val="2"/>
  <p:tag name="KSO_WM_SLIDE_BACKGROUND_TYPE" val="gener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b976113-f67c-4529-9f68-6891e47728cd}"/>
  <p:tag name="KSO_WM_UNIT_TYPE" val="i"/>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8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8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89.xml><?xml version="1.0" encoding="utf-8"?>
<p:tagLst xmlns:p="http://schemas.openxmlformats.org/presentationml/2006/main">
  <p:tag name="KSO_WM_SLIDE_BK_DARK_LIGHT" val="2"/>
  <p:tag name="KSO_WM_SLIDE_BACKGROUND_TYPE" val="gener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be1b76b-b952-48c6-8614-144f44e0041d}"/>
  <p:tag name="KSO_WM_UNIT_TYPE" val="i"/>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9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396.xml><?xml version="1.0" encoding="utf-8"?>
<p:tagLst xmlns:p="http://schemas.openxmlformats.org/presentationml/2006/main">
  <p:tag name="KSO_WM_SLIDE_BK_DARK_LIGHT" val="2"/>
  <p:tag name="KSO_WM_SLIDE_BACKGROUND_TYPE" val="general"/>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2e4690d-234a-435e-9417-5a9171c6f8c3}"/>
  <p:tag name="KSO_WM_UNIT_TYPE" val="i"/>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02.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40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04.xml><?xml version="1.0" encoding="utf-8"?>
<p:tagLst xmlns:p="http://schemas.openxmlformats.org/presentationml/2006/main">
  <p:tag name="KSO_WM_SLIDE_BK_DARK_LIGHT" val="2"/>
  <p:tag name="KSO_WM_SLIDE_BACKGROUND_TYPE" val="general"/>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d1f527-1126-4cc7-9f6e-b65259e314a1}"/>
  <p:tag name="KSO_WM_UNIT_TYPE" val="i"/>
</p:tagLst>
</file>

<file path=ppt/tags/tag4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SLIDE_BK_DARK_LIGHT" val="2"/>
  <p:tag name="KSO_WM_SLIDE_BACKGROUND_TYPE" val="general"/>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f5650e-091c-49a0-bfd4-e9b6c9ff77d0}"/>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14.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1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417.xml><?xml version="1.0" encoding="utf-8"?>
<p:tagLst xmlns:p="http://schemas.openxmlformats.org/presentationml/2006/main">
  <p:tag name="KSO_WM_SLIDE_BK_DARK_LIGHT" val="2"/>
  <p:tag name="KSO_WM_SLIDE_BACKGROUND_TYPE" val="general"/>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b0b31f6-3c3c-4c14-891e-51b9b8d3f0a9}"/>
  <p:tag name="KSO_WM_UNIT_TYPE" val="i"/>
</p:tagLst>
</file>

<file path=ppt/tags/tag4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2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424.xml><?xml version="1.0" encoding="utf-8"?>
<p:tagLst xmlns:p="http://schemas.openxmlformats.org/presentationml/2006/main">
  <p:tag name="KSO_WM_SLIDE_BK_DARK_LIGHT" val="2"/>
  <p:tag name="KSO_WM_SLIDE_BACKGROUND_TYPE" val="general"/>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ec97e25-1fd6-4e6d-85b3-79c92457efe6}"/>
  <p:tag name="KSO_WM_UNIT_TYPE" val="i"/>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431.xml><?xml version="1.0" encoding="utf-8"?>
<p:tagLst xmlns:p="http://schemas.openxmlformats.org/presentationml/2006/main">
  <p:tag name="KSO_WM_SLIDE_BK_DARK_LIGHT" val="2"/>
  <p:tag name="KSO_WM_SLIDE_BACKGROUND_TYPE" val="general"/>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d7a1710-574d-4f9e-b3e7-707380d330b0}"/>
  <p:tag name="KSO_WM_UNIT_TYPE" val="i"/>
</p:tagLst>
</file>

<file path=ppt/tags/tag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35.xml><?xml version="1.0" encoding="utf-8"?>
<p:tagLst xmlns:p="http://schemas.openxmlformats.org/presentationml/2006/main">
  <p:tag name="KSO_WM_SLIDE_BK_DARK_LIGHT" val="2"/>
  <p:tag name="KSO_WM_SLIDE_BACKGROUND_TYPE" val="general"/>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98542d8-7938-4b42-8b9e-9a3e5058a538}"/>
  <p:tag name="KSO_WM_UNIT_TYPE" val="i"/>
</p:tagLst>
</file>

<file path=ppt/tags/tag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39.xml><?xml version="1.0" encoding="utf-8"?>
<p:tagLst xmlns:p="http://schemas.openxmlformats.org/presentationml/2006/main">
  <p:tag name="KSO_WM_SLIDE_BK_DARK_LIGHT" val="2"/>
  <p:tag name="KSO_WM_SLIDE_BACKGROUND_TYPE" val="gener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224673d-9b75-4f33-ada9-e8b5140ba374}"/>
  <p:tag name="KSO_WM_UNIT_TYPE" val="i"/>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SLIDE_BK_DARK_LIGHT" val="2"/>
  <p:tag name="KSO_WM_SLIDE_BACKGROUND_TYPE" val="general"/>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3fc1dd0-81e4-46ff-ba17-8675dbc4dab3}"/>
  <p:tag name="KSO_WM_UNIT_TYPE" val="i"/>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SLIDE_BK_DARK_LIGHT" val="2"/>
  <p:tag name="KSO_WM_SLIDE_BACKGROUND_TYPE" val="gener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1c2acca-6aad-4dd2-ad08-609ac5f8c148}"/>
  <p:tag name="KSO_WM_UNIT_TYPE" val="i"/>
</p:tagLst>
</file>

<file path=ppt/tags/tag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54.xml><?xml version="1.0" encoding="utf-8"?>
<p:tagLst xmlns:p="http://schemas.openxmlformats.org/presentationml/2006/main">
  <p:tag name="KSO_WM_SLIDE_BK_DARK_LIGHT" val="2"/>
  <p:tag name="KSO_WM_SLIDE_BACKGROUND_TYPE" val="general"/>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448ad2a-3104-46aa-a831-3b956044fd44}"/>
  <p:tag name="KSO_WM_UNIT_TYPE" val="i"/>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SLIDE_BK_DARK_LIGHT" val="2"/>
  <p:tag name="KSO_WM_SLIDE_BACKGROUND_TYPE" val="general"/>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6906c4e-9478-40ed-af1a-2e7aad83d8cb}"/>
  <p:tag name="KSO_WM_UNIT_TYPE" val="i"/>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SLIDE_BK_DARK_LIGHT" val="2"/>
  <p:tag name="KSO_WM_SLIDE_BACKGROUND_TYPE" val="general"/>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bdb7e0c-ffb2-48a5-8238-71fd962d26c7}"/>
  <p:tag name="KSO_WM_UNIT_TYPE" val="i"/>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SLIDE_BK_DARK_LIGHT" val="2"/>
  <p:tag name="KSO_WM_SLIDE_BACKGROUND_TYPE" val="general"/>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e4f8888-8cb9-466a-8121-6d590f34811c}"/>
  <p:tag name="KSO_WM_UNIT_TYPE" val="i"/>
</p:tagLst>
</file>

<file path=ppt/tags/tag4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SLIDE_BK_DARK_LIGHT" val="2"/>
  <p:tag name="KSO_WM_SLIDE_BACKGROUND_TYPE" val="general"/>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18b3bda-c8ae-439f-81c2-46ce2a7a7e0c}"/>
  <p:tag name="KSO_WM_UNIT_TYPE" val="i"/>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SLIDE_BK_DARK_LIGHT" val="2"/>
  <p:tag name="KSO_WM_SLIDE_BACKGROUND_TYPE" val="general"/>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9df12ff-cb1d-4094-9946-5e2f34461988}"/>
  <p:tag name="KSO_WM_UNIT_TYPE" val="i"/>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SLIDE_BK_DARK_LIGHT" val="2"/>
  <p:tag name="KSO_WM_SLIDE_BACKGROUND_TYPE" val="general"/>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6417d74-58f1-4e17-823f-c6fc63f4ee92}"/>
  <p:tag name="KSO_WM_UNIT_TYPE" val="i"/>
</p:tagLst>
</file>

<file path=ppt/tags/tag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4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SLIDE_BK_DARK_LIGHT" val="2"/>
  <p:tag name="KSO_WM_SLIDE_BACKGROUND_TYPE" val="general"/>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f01fed9-3429-42c5-8eb6-7e6efb7805e0}"/>
  <p:tag name="KSO_WM_UNIT_TYPE" val="i"/>
</p:tagLst>
</file>

<file path=ppt/tags/tag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SLIDE_BK_DARK_LIGHT" val="2"/>
  <p:tag name="KSO_WM_SLIDE_BACKGROUND_TYPE" val="gener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cb7e647-885a-4e16-95c6-7b1db558c3a0}"/>
  <p:tag name="KSO_WM_UNIT_TYPE" val="i"/>
</p:tagLst>
</file>

<file path=ppt/tags/tag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5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SLIDE_BK_DARK_LIGHT" val="2"/>
  <p:tag name="KSO_WM_SLIDE_BACKGROUND_TYPE" val="general"/>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92b0dc0-12aa-4df2-afae-9ed25f2f1ece}"/>
  <p:tag name="KSO_WM_UNIT_TYPE" val="i"/>
</p:tagLst>
</file>

<file path=ppt/tags/tag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SLIDE_BK_DARK_LIGHT" val="2"/>
  <p:tag name="KSO_WM_SLIDE_BACKGROUND_TYPE" val="general"/>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1cc9264-478a-43ec-a306-17f263a3876f}"/>
  <p:tag name="KSO_WM_UNIT_TYPE" val="i"/>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SLIDE_BK_DARK_LIGHT" val="2"/>
  <p:tag name="KSO_WM_SLIDE_BACKGROUND_TYPE" val="general"/>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c24a9bc-7ed0-42cd-bf0d-78d443cfbe38}"/>
  <p:tag name="KSO_WM_UNIT_TYPE" val="i"/>
</p:tagLst>
</file>

<file path=ppt/tags/tag5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SLIDE_BK_DARK_LIGHT" val="2"/>
  <p:tag name="KSO_WM_SLIDE_BACKGROUND_TYPE" val="general"/>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8b5e39d-1760-4639-8408-906dfca72ca8}"/>
  <p:tag name="KSO_WM_UNIT_TYPE" val="i"/>
</p:tagLst>
</file>

<file path=ppt/tags/tag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2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3.xml><?xml version="1.0" encoding="utf-8"?>
<p:tagLst xmlns:p="http://schemas.openxmlformats.org/presentationml/2006/main">
  <p:tag name="KSO_WM_SLIDE_BK_DARK_LIGHT" val="2"/>
  <p:tag name="KSO_WM_SLIDE_BACKGROUND_TYPE" val="general"/>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67f81af-a80c-4d7d-972d-2e7e3caea3e0}"/>
  <p:tag name="KSO_WM_UNIT_TYPE" val="i"/>
</p:tagLst>
</file>

<file path=ppt/tags/tag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SLIDE_BK_DARK_LIGHT" val="2"/>
  <p:tag name="KSO_WM_SLIDE_BACKGROUND_TYPE" val="general"/>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da0d839-136f-4504-a6c0-5ce306f38752}"/>
  <p:tag name="KSO_WM_UNIT_TYPE" val="i"/>
</p:tagLst>
</file>

<file path=ppt/tags/tag5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SLIDE_BK_DARK_LIGHT" val="2"/>
  <p:tag name="KSO_WM_SLIDE_BACKGROUND_TYPE" val="general"/>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c6effc6-28e0-4ffd-9599-dbf2254cad24}"/>
  <p:tag name="KSO_WM_UNIT_TYPE" val="i"/>
</p:tagLst>
</file>

<file path=ppt/tags/tag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SLIDE_BK_DARK_LIGHT" val="2"/>
  <p:tag name="KSO_WM_SLIDE_BACKGROUND_TYPE" val="gener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8a31d8e-3224-4b1d-81b0-a21aca104a6a}"/>
  <p:tag name="KSO_WM_UNIT_TYPE" val="i"/>
</p:tagLst>
</file>

<file path=ppt/tags/tag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55.xml><?xml version="1.0" encoding="utf-8"?>
<p:tagLst xmlns:p="http://schemas.openxmlformats.org/presentationml/2006/main">
  <p:tag name="KSO_WM_SLIDE_BK_DARK_LIGHT" val="2"/>
  <p:tag name="KSO_WM_SLIDE_BACKGROUND_TYPE" val="general"/>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4a8eb17-a72b-4810-a41c-03e92914c5b6}"/>
  <p:tag name="KSO_WM_UNIT_TYPE" val="i"/>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SLIDE_BK_DARK_LIGHT" val="2"/>
  <p:tag name="KSO_WM_SLIDE_BACKGROUND_TYPE" val="gener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b6211b6-dc78-4daa-9b0f-2e2ca30fd533}"/>
  <p:tag name="KSO_WM_UNIT_TYPE" val="i"/>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SLIDE_BK_DARK_LIGHT" val="2"/>
  <p:tag name="KSO_WM_SLIDE_BACKGROUND_TYPE" val="general"/>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933bb6e-f675-43de-a942-6b646bfcdec7}"/>
  <p:tag name="KSO_WM_UNIT_TYPE" val="i"/>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8.xml><?xml version="1.0" encoding="utf-8"?>
<p:tagLst xmlns:p="http://schemas.openxmlformats.org/presentationml/2006/main">
  <p:tag name="KSO_WM_SLIDE_BK_DARK_LIGHT" val="2"/>
  <p:tag name="KSO_WM_SLIDE_BACKGROUND_TYPE" val="general"/>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a9d05f2-8475-4993-9bea-74ce03053b37}"/>
  <p:tag name="KSO_WM_UNIT_TYPE" val="i"/>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73.xml><?xml version="1.0" encoding="utf-8"?>
<p:tagLst xmlns:p="http://schemas.openxmlformats.org/presentationml/2006/main">
  <p:tag name="KSO_WM_SLIDE_BK_DARK_LIGHT" val="2"/>
  <p:tag name="KSO_WM_SLIDE_BACKGROUND_TYPE" val="general"/>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2c18fc3-a939-4ea2-9db2-80dfc21e91be}"/>
  <p:tag name="KSO_WM_UNIT_TYPE" val="i"/>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SLIDE_BK_DARK_LIGHT" val="2"/>
  <p:tag name="KSO_WM_SLIDE_BACKGROUND_TYPE" val="general"/>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6f91e79-f968-4ba8-b15d-e7cab24b0d85}"/>
  <p:tag name="KSO_WM_UNIT_TYPE" val="i"/>
</p:tagLst>
</file>

<file path=ppt/tags/tag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81.xml><?xml version="1.0" encoding="utf-8"?>
<p:tagLst xmlns:p="http://schemas.openxmlformats.org/presentationml/2006/main">
  <p:tag name="KSO_WM_SLIDE_BK_DARK_LIGHT" val="2"/>
  <p:tag name="KSO_WM_SLIDE_BACKGROUND_TYPE" val="general"/>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150399e-6add-4243-9cf5-541a0478c45d}"/>
  <p:tag name="KSO_WM_UNIT_TYPE" val="i"/>
</p:tagLst>
</file>

<file path=ppt/tags/tag5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SLIDE_BK_DARK_LIGHT" val="2"/>
  <p:tag name="KSO_WM_SLIDE_BACKGROUND_TYPE" val="general"/>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c7d88e0-38c7-42e3-9c82-4c5d4ec41a1e}"/>
  <p:tag name="KSO_WM_UNIT_TYPE" val="i"/>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SLIDE_BK_DARK_LIGHT" val="2"/>
  <p:tag name="KSO_WM_SLIDE_BACKGROUND_TYPE" val="general"/>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45a72f5-e8b2-4f50-b90c-df41dc8dab39}"/>
  <p:tag name="KSO_WM_UNIT_TYPE" val="i"/>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9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59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0.xml><?xml version="1.0" encoding="utf-8"?>
<p:tagLst xmlns:p="http://schemas.openxmlformats.org/presentationml/2006/main">
  <p:tag name="KSO_WM_SLIDE_BK_DARK_LIGHT" val="2"/>
  <p:tag name="KSO_WM_SLIDE_BACKGROUND_TYPE" val="general"/>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56cc91f-da4c-4279-9db9-18eff1cd6be4}"/>
  <p:tag name="KSO_WM_UNIT_TYPE" val="i"/>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SLIDE_BK_DARK_LIGHT" val="2"/>
  <p:tag name="KSO_WM_SLIDE_BACKGROUND_TYPE" val="general"/>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4ad25fb-081b-4759-9d2c-e4ea296e3200}"/>
  <p:tag name="KSO_WM_UNIT_TYPE" val="i"/>
</p:tagLst>
</file>

<file path=ppt/tags/tag6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SLIDE_BK_DARK_LIGHT" val="2"/>
  <p:tag name="KSO_WM_SLIDE_BACKGROUND_TYPE" val="general"/>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84edacd-2339-44a9-9dc4-bd89d8be0a56}"/>
  <p:tag name="KSO_WM_UNIT_TYPE" val="i"/>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SLIDE_BK_DARK_LIGHT" val="2"/>
  <p:tag name="KSO_WM_SLIDE_BACKGROUND_TYPE" val="general"/>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cf8a774-19cf-47bd-9d95-3560dd778750}"/>
  <p:tag name="KSO_WM_UNIT_TYPE" val="i"/>
</p:tagLst>
</file>

<file path=ppt/tags/tag6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SLIDE_BK_DARK_LIGHT" val="2"/>
  <p:tag name="KSO_WM_SLIDE_BACKGROUND_TYPE" val="general"/>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4bbfef1-d5b1-4451-94ca-39e2d3982d76}"/>
  <p:tag name="KSO_WM_UNIT_TYPE" val="i"/>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6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27.xml><?xml version="1.0" encoding="utf-8"?>
<p:tagLst xmlns:p="http://schemas.openxmlformats.org/presentationml/2006/main">
  <p:tag name="KSO_WM_SLIDE_BK_DARK_LIGHT" val="2"/>
  <p:tag name="KSO_WM_SLIDE_BACKGROUND_TYPE" val="general"/>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65e941e-1bce-44c3-8b01-e20448dc3e78}"/>
  <p:tag name="KSO_WM_UNIT_TYPE" val="i"/>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REFSHAPE" val="254252420"/>
  <p:tag name="KSO_WM_UNIT_PLACING_PICTURE_USER_VIEWPORT" val="{&quot;height&quot;:7575,&quot;width&quot;:8385}"/>
</p:tagLst>
</file>

<file path=ppt/tags/tag63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635.xml><?xml version="1.0" encoding="utf-8"?>
<p:tagLst xmlns:p="http://schemas.openxmlformats.org/presentationml/2006/main">
  <p:tag name="KSO_WM_SLIDE_BK_DARK_LIGHT" val="2"/>
  <p:tag name="KSO_WM_SLIDE_BACKGROUND_TYPE" val="general"/>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bebc7f6-756e-4cf9-be89-a72a328af368}"/>
  <p:tag name="KSO_WM_UNIT_TYPE" val="i"/>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REFSHAPE" val="286606788"/>
  <p:tag name="KSO_WM_UNIT_PLACING_PICTURE_USER_VIEWPORT" val="{&quot;height&quot;:6525,&quot;width&quot;:10455}"/>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0.xml><?xml version="1.0" encoding="utf-8"?>
<p:tagLst xmlns:p="http://schemas.openxmlformats.org/presentationml/2006/main">
  <p:tag name="KSO_WM_SLIDE_BK_DARK_LIGHT" val="2"/>
  <p:tag name="KSO_WM_SLIDE_BACKGROUND_TYPE" val="general"/>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9c2fbe6-94c6-4886-8eaf-d22453c333b8}"/>
  <p:tag name="KSO_WM_UNIT_TYPE" val="i"/>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47.xml><?xml version="1.0" encoding="utf-8"?>
<p:tagLst xmlns:p="http://schemas.openxmlformats.org/presentationml/2006/main">
  <p:tag name="KSO_WM_SLIDE_BK_DARK_LIGHT" val="2"/>
  <p:tag name="KSO_WM_SLIDE_BACKGROUND_TYPE" val="general"/>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c0f8f5b-ed08-45e0-92ec-3476ff947e99}"/>
  <p:tag name="KSO_WM_UNIT_TYPE" val="i"/>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55.xml><?xml version="1.0" encoding="utf-8"?>
<p:tagLst xmlns:p="http://schemas.openxmlformats.org/presentationml/2006/main">
  <p:tag name="KSO_WM_SLIDE_BK_DARK_LIGHT" val="2"/>
  <p:tag name="KSO_WM_SLIDE_BACKGROUND_TYPE" val="general"/>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79bde59-c49a-4ae5-b155-e5efdb6b794c}"/>
  <p:tag name="KSO_WM_UNIT_TYPE" val="i"/>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SLIDE_BK_DARK_LIGHT" val="2"/>
  <p:tag name="KSO_WM_SLIDE_BACKGROUND_TYPE" val="general"/>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1c24cf7-23b4-407c-bdfb-f1e7033e23b9}"/>
  <p:tag name="KSO_WM_UNIT_TYPE" val="i"/>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66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0.xml><?xml version="1.0" encoding="utf-8"?>
<p:tagLst xmlns:p="http://schemas.openxmlformats.org/presentationml/2006/main">
  <p:tag name="KSO_WM_SLIDE_BK_DARK_LIGHT" val="2"/>
  <p:tag name="KSO_WM_SLIDE_BACKGROUND_TYPE" val="general"/>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f575599-89c7-4f7a-98f8-72ad27723e03}"/>
  <p:tag name="KSO_WM_UNIT_TYPE" val="i"/>
</p:tagLst>
</file>

<file path=ppt/tags/tag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678.xml><?xml version="1.0" encoding="utf-8"?>
<p:tagLst xmlns:p="http://schemas.openxmlformats.org/presentationml/2006/main">
  <p:tag name="KSO_WM_SLIDE_BK_DARK_LIGHT" val="2"/>
  <p:tag name="KSO_WM_SLIDE_BACKGROUND_TYPE" val="general"/>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8fc6404-ff2c-4030-a07d-7dac6b9764bb}"/>
  <p:tag name="KSO_WM_UNIT_TYPE" val="i"/>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SLIDE_BK_DARK_LIGHT" val="2"/>
  <p:tag name="KSO_WM_SLIDE_BACKGROUND_TYPE" val="general"/>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115f89f-ff32-4832-86bf-f6951cd54ad7}"/>
  <p:tag name="KSO_WM_UNIT_TYPE" val="i"/>
</p:tagLst>
</file>

<file path=ppt/tags/tag6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SLIDE_BK_DARK_LIGHT" val="2"/>
  <p:tag name="KSO_WM_SLIDE_BACKGROUND_TYPE" val="general"/>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7a3cd6d-b69d-484a-ab2e-1770c4fdf448}"/>
  <p:tag name="KSO_WM_UNIT_TYPE" val="i"/>
</p:tagLst>
</file>

<file path=ppt/tags/tag7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08.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1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SLIDE_BK_DARK_LIGHT" val="2"/>
  <p:tag name="KSO_WM_SLIDE_BACKGROUND_TYPE" val="general"/>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faf8d9c-fa08-4154-b0fc-b606bbfafa26}"/>
  <p:tag name="KSO_WM_UNIT_TYPE" val="i"/>
</p:tagLst>
</file>

<file path=ppt/tags/tag7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1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1.xml><?xml version="1.0" encoding="utf-8"?>
<p:tagLst xmlns:p="http://schemas.openxmlformats.org/presentationml/2006/main">
  <p:tag name="KSO_WM_SLIDE_BK_DARK_LIGHT" val="2"/>
  <p:tag name="KSO_WM_SLIDE_BACKGROUND_TYPE" val="general"/>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0570e0a-8cca-4ec3-8bfb-952f73df19b1}"/>
  <p:tag name="KSO_WM_UNIT_TYPE" val="i"/>
</p:tagLst>
</file>

<file path=ppt/tags/tag7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2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SLIDE_BK_DARK_LIGHT" val="2"/>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8a764a0-b59a-4880-b295-0d816a09d21a}"/>
  <p:tag name="KSO_WM_UNIT_TYPE" val="i"/>
</p:tagLst>
</file>

<file path=ppt/tags/tag7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3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SLIDE_BK_DARK_LIGHT" val="2"/>
  <p:tag name="KSO_WM_SLIDE_BACKGROUND_TYPE" val="general"/>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8a98cdf-8db9-4040-81af-66f73aacd9fc}"/>
  <p:tag name="KSO_WM_UNIT_TYPE" val="i"/>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4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SLIDE_BK_DARK_LIGHT" val="2"/>
  <p:tag name="KSO_WM_SLIDE_BACKGROUND_TYPE" val="general"/>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a17dada-3a13-4267-98ed-af73a4e34ae2}"/>
  <p:tag name="KSO_WM_UNIT_TYPE" val="i"/>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5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3.xml><?xml version="1.0" encoding="utf-8"?>
<p:tagLst xmlns:p="http://schemas.openxmlformats.org/presentationml/2006/main">
  <p:tag name="KSO_WM_SLIDE_BK_DARK_LIGHT" val="2"/>
  <p:tag name="KSO_WM_SLIDE_BACKGROUND_TYPE" val="general"/>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431adfa-7d11-4756-8237-ccd714e9400b}"/>
  <p:tag name="KSO_WM_UNIT_TYPE" val="i"/>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5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SLIDE_BK_DARK_LIGHT" val="2"/>
  <p:tag name="KSO_WM_SLIDE_BACKGROUND_TYPE" val="general"/>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b1e9bec-2047-4d66-86b4-b5fb6454dd52}"/>
  <p:tag name="KSO_WM_UNIT_TYPE" val="i"/>
</p:tagLst>
</file>

<file path=ppt/tags/tag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6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9.xml><?xml version="1.0" encoding="utf-8"?>
<p:tagLst xmlns:p="http://schemas.openxmlformats.org/presentationml/2006/main">
  <p:tag name="KSO_WM_SLIDE_BK_DARK_LIGHT" val="2"/>
  <p:tag name="KSO_WM_SLIDE_BACKGROUND_TYPE" val="general"/>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7d110a0-3c15-4bef-a99d-787b81521443}"/>
  <p:tag name="KSO_WM_UNIT_TYPE" val="i"/>
</p:tagLst>
</file>

<file path=ppt/tags/tag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7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SLIDE_BK_DARK_LIGHT" val="2"/>
  <p:tag name="KSO_WM_SLIDE_BACKGROUND_TYPE" val="general"/>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23d180f-21f3-481b-beb7-3f26ac79f6cb}"/>
  <p:tag name="KSO_WM_UNIT_TYPE" val="i"/>
</p:tagLst>
</file>

<file path=ppt/tags/tag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SUBTYPE" val="h"/>
  <p:tag name="KSO_WM_UNIT_TYPE" val="i"/>
  <p:tag name="KSO_WM_UNIT_INDEX" val="1"/>
  <p:tag name="KSO_WM_UNIT_BK_DARK_LIGHT" val="2"/>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8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5.xml><?xml version="1.0" encoding="utf-8"?>
<p:tagLst xmlns:p="http://schemas.openxmlformats.org/presentationml/2006/main">
  <p:tag name="KSO_WM_SLIDE_BK_DARK_LIGHT" val="2"/>
  <p:tag name="KSO_WM_SLIDE_BACKGROUND_TYPE" val="general"/>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d5788e2-c5a0-4115-8c81-b9f790c50b19}"/>
  <p:tag name="KSO_WM_UNIT_TYPE" val="i"/>
</p:tagLst>
</file>

<file path=ppt/tags/tag7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0.xml><?xml version="1.0" encoding="utf-8"?>
<p:tagLst xmlns:p="http://schemas.openxmlformats.org/presentationml/2006/main">
  <p:tag name="KSO_WM_SLIDE_BK_DARK_LIGHT" val="2"/>
  <p:tag name="KSO_WM_SLIDE_BACKGROUND_TYPE" val="general"/>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5bd57c4-a0c1-4f9b-93d5-17820f87aa2d}"/>
  <p:tag name="KSO_WM_UNIT_TYPE" val="i"/>
</p:tagLst>
</file>

<file path=ppt/tags/tag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9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p="http://schemas.openxmlformats.org/presentationml/2006/main">
  <p:tag name="KSO_WM_SLIDE_BK_DARK_LIGHT" val="2"/>
  <p:tag name="KSO_WM_SLIDE_BACKGROUND_TYPE" val="general"/>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996796e-446a-4a07-9d22-da8aa99491ef}"/>
  <p:tag name="KSO_WM_UNIT_TYPE" val="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804.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6.xml><?xml version="1.0" encoding="utf-8"?>
<p:tagLst xmlns:p="http://schemas.openxmlformats.org/presentationml/2006/main">
  <p:tag name="KSO_WM_SLIDE_BK_DARK_LIGHT" val="2"/>
  <p:tag name="KSO_WM_SLIDE_BACKGROUND_TYPE" val="general"/>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3991443-59aa-4bdc-97a9-f6aa1dcf37cd}"/>
  <p:tag name="KSO_WM_UNIT_TYPE" val="i"/>
</p:tagLst>
</file>

<file path=ppt/tags/tag8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0.xml><?xml version="1.0" encoding="utf-8"?>
<p:tagLst xmlns:p="http://schemas.openxmlformats.org/presentationml/2006/main">
  <p:tag name="KSO_WM_SLIDE_BK_DARK_LIGHT" val="2"/>
  <p:tag name="KSO_WM_SLIDE_BACKGROUND_TYPE" val="general"/>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4ebf7a2-7d3d-44b7-97d3-e2ada45d402c}"/>
  <p:tag name="KSO_WM_UNIT_TYPE" val="i"/>
</p:tagLst>
</file>

<file path=ppt/tags/tag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3.xml><?xml version="1.0" encoding="utf-8"?>
<p:tagLst xmlns:p="http://schemas.openxmlformats.org/presentationml/2006/main">
  <p:tag name="KSO_WM_SLIDE_BK_DARK_LIGHT" val="2"/>
  <p:tag name="KSO_WM_SLIDE_BACKGROUND_TYPE" val="general"/>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68f4d64-2287-4d4c-881c-9b48cf9ba67b}"/>
  <p:tag name="KSO_WM_UNIT_TYPE" val="i"/>
</p:tagLst>
</file>

<file path=ppt/tags/tag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7.xml><?xml version="1.0" encoding="utf-8"?>
<p:tagLst xmlns:p="http://schemas.openxmlformats.org/presentationml/2006/main">
  <p:tag name="KSO_WM_SLIDE_BK_DARK_LIGHT" val="2"/>
  <p:tag name="KSO_WM_SLIDE_BACKGROUND_TYPE" val="general"/>
</p:tagLst>
</file>

<file path=ppt/tags/tag8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9318676-10d8-4ceb-a0c4-bdf07e55a902}"/>
  <p:tag name="KSO_WM_UNIT_TYPE" val="i"/>
</p:tagLst>
</file>

<file path=ppt/tags/tag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1.xml><?xml version="1.0" encoding="utf-8"?>
<p:tagLst xmlns:p="http://schemas.openxmlformats.org/presentationml/2006/main">
  <p:tag name="KSO_WM_SLIDE_BK_DARK_LIGHT" val="2"/>
  <p:tag name="KSO_WM_SLIDE_BACKGROUND_TYPE" val="general"/>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47e646d-ac91-4d7b-9b35-c6863b602706}"/>
  <p:tag name="KSO_WM_UNIT_TYPE" val="i"/>
</p:tagLst>
</file>

<file path=ppt/tags/tag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5.xml><?xml version="1.0" encoding="utf-8"?>
<p:tagLst xmlns:p="http://schemas.openxmlformats.org/presentationml/2006/main">
  <p:tag name="KSO_WM_SLIDE_BK_DARK_LIGHT" val="2"/>
  <p:tag name="KSO_WM_SLIDE_BACKGROUND_TYPE" val="general"/>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3c4b135-3752-486b-a7ea-0d9ebcee915c}"/>
  <p:tag name="KSO_WM_UNIT_TYPE" val="i"/>
</p:tagLst>
</file>

<file path=ppt/tags/tag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8.xml><?xml version="1.0" encoding="utf-8"?>
<p:tagLst xmlns:p="http://schemas.openxmlformats.org/presentationml/2006/main">
  <p:tag name="KSO_WM_SLIDE_BK_DARK_LIGHT" val="2"/>
  <p:tag name="KSO_WM_SLIDE_BACKGROUND_TYPE" val="general"/>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02fcb57-491a-4a9d-9f65-d2130901be3f}"/>
  <p:tag name="KSO_WM_UNIT_TYPE" val="i"/>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2.xml><?xml version="1.0" encoding="utf-8"?>
<p:tagLst xmlns:p="http://schemas.openxmlformats.org/presentationml/2006/main">
  <p:tag name="KSO_WM_SLIDE_BK_DARK_LIGHT" val="2"/>
  <p:tag name="KSO_WM_SLIDE_BACKGROUND_TYPE" val="general"/>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fc44ab2-3055-4580-b179-ecc34ef359a6}"/>
  <p:tag name="KSO_WM_UNIT_TYPE" val="i"/>
</p:tagLst>
</file>

<file path=ppt/tags/tag8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6.xml><?xml version="1.0" encoding="utf-8"?>
<p:tagLst xmlns:p="http://schemas.openxmlformats.org/presentationml/2006/main">
  <p:tag name="KSO_WM_SLIDE_BK_DARK_LIGHT" val="2"/>
  <p:tag name="KSO_WM_SLIDE_BACKGROUND_TYPE" val="general"/>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eae0082-5822-454c-b5c2-78788ae47419}"/>
  <p:tag name="KSO_WM_UNIT_TYPE" val="i"/>
</p:tagLst>
</file>

<file path=ppt/tags/tag8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0.xml><?xml version="1.0" encoding="utf-8"?>
<p:tagLst xmlns:p="http://schemas.openxmlformats.org/presentationml/2006/main">
  <p:tag name="KSO_WM_SLIDE_BK_DARK_LIGHT" val="2"/>
  <p:tag name="KSO_WM_SLIDE_BACKGROUND_TYPE" val="general"/>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dcf962e-613c-4511-afbd-84994f26c0d1}"/>
  <p:tag name="KSO_WM_UNIT_TYPE" val="i"/>
</p:tagLst>
</file>

<file path=ppt/tags/tag8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4.xml><?xml version="1.0" encoding="utf-8"?>
<p:tagLst xmlns:p="http://schemas.openxmlformats.org/presentationml/2006/main">
  <p:tag name="KSO_WM_SLIDE_BK_DARK_LIGHT" val="2"/>
  <p:tag name="KSO_WM_SLIDE_BACKGROUND_TYPE" val="general"/>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bb3b1c3-42fe-4c59-9196-246b3354e18d}"/>
  <p:tag name="KSO_WM_UNIT_TYPE" val="i"/>
</p:tagLst>
</file>

<file path=ppt/tags/tag8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848.xml><?xml version="1.0" encoding="utf-8"?>
<p:tagLst xmlns:p="http://schemas.openxmlformats.org/presentationml/2006/main">
  <p:tag name="KSO_WM_SLIDE_BK_DARK_LIGHT" val="2"/>
  <p:tag name="KSO_WM_SLIDE_BACKGROUND_TYPE" val="general"/>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3d700d9-2931-4788-b42d-8316149fe364}"/>
  <p:tag name="KSO_WM_UNIT_TYPE" val="i"/>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1.xml><?xml version="1.0" encoding="utf-8"?>
<p:tagLst xmlns:p="http://schemas.openxmlformats.org/presentationml/2006/main">
  <p:tag name="KSO_WM_SLIDE_BK_DARK_LIGHT" val="2"/>
  <p:tag name="KSO_WM_SLIDE_BACKGROUND_TYPE" val="general"/>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f68eba3-3f40-451b-8d52-7e414045fa37}"/>
  <p:tag name="KSO_WM_UNIT_TYPE" val="i"/>
</p:tagLst>
</file>

<file path=ppt/tags/tag8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5.xml><?xml version="1.0" encoding="utf-8"?>
<p:tagLst xmlns:p="http://schemas.openxmlformats.org/presentationml/2006/main">
  <p:tag name="KSO_WM_SLIDE_BK_DARK_LIGHT" val="2"/>
  <p:tag name="KSO_WM_SLIDE_BACKGROUND_TYPE" val="general"/>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41c1361-7f52-41e0-a339-0fae1d831c94}"/>
  <p:tag name="KSO_WM_UNIT_TYPE" val="i"/>
</p:tagLst>
</file>

<file path=ppt/tags/tag8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85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861.xml><?xml version="1.0" encoding="utf-8"?>
<p:tagLst xmlns:p="http://schemas.openxmlformats.org/presentationml/2006/main">
  <p:tag name="KSO_WM_SLIDE_BK_DARK_LIGHT" val="2"/>
  <p:tag name="KSO_WM_SLIDE_BACKGROUND_TYPE" val="general"/>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2000cdb-2f02-4708-8a07-39b4f1a98e59}"/>
  <p:tag name="KSO_WM_UNIT_TYPE" val="i"/>
</p:tagLst>
</file>

<file path=ppt/tags/tag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5.xml><?xml version="1.0" encoding="utf-8"?>
<p:tagLst xmlns:p="http://schemas.openxmlformats.org/presentationml/2006/main">
  <p:tag name="KSO_WM_SLIDE_BK_DARK_LIGHT" val="2"/>
  <p:tag name="KSO_WM_SLIDE_BACKGROUND_TYPE" val="general"/>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a4a037e-db55-4db9-9de8-ff3ce22bfb40}"/>
  <p:tag name="KSO_WM_UNIT_TYPE" val="i"/>
</p:tagLst>
</file>

<file path=ppt/tags/tag8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869.xml><?xml version="1.0" encoding="utf-8"?>
<p:tagLst xmlns:p="http://schemas.openxmlformats.org/presentationml/2006/main">
  <p:tag name="KSO_WM_SLIDE_BK_DARK_LIGHT" val="2"/>
  <p:tag name="KSO_WM_SLIDE_BACKGROUND_TYPE" val="general"/>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ddd1b52-9673-4060-8aaf-bdfea083f0fa}"/>
  <p:tag name="KSO_WM_UNIT_TYPE" val="i"/>
</p:tagLst>
</file>

<file path=ppt/tags/tag8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873.xml><?xml version="1.0" encoding="utf-8"?>
<p:tagLst xmlns:p="http://schemas.openxmlformats.org/presentationml/2006/main">
  <p:tag name="KSO_WM_SLIDE_BK_DARK_LIGHT" val="2"/>
  <p:tag name="KSO_WM_SLIDE_BACKGROUND_TYPE" val="general"/>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963f64-7470-4118-b731-97e7b54602b4}"/>
  <p:tag name="KSO_WM_UNIT_TYPE" val="i"/>
</p:tagLst>
</file>

<file path=ppt/tags/tag8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8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9.xml><?xml version="1.0" encoding="utf-8"?>
<p:tagLst xmlns:p="http://schemas.openxmlformats.org/presentationml/2006/main">
  <p:tag name="KSO_WM_SLIDE_BK_DARK_LIGHT" val="2"/>
  <p:tag name="KSO_WM_SLIDE_BACKGROUND_TYPE" val="gener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30ba322-b007-42c9-a068-9113e6a9253c}"/>
  <p:tag name="KSO_WM_UNIT_TYPE" val="i"/>
</p:tagLst>
</file>

<file path=ppt/tags/tag8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2.xml><?xml version="1.0" encoding="utf-8"?>
<p:tagLst xmlns:p="http://schemas.openxmlformats.org/presentationml/2006/main">
  <p:tag name="KSO_WM_SLIDE_BK_DARK_LIGHT" val="2"/>
  <p:tag name="KSO_WM_SLIDE_BACKGROUND_TYPE" val="general"/>
</p:tagLst>
</file>

<file path=ppt/tags/tag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8b6f5e4-f615-4f50-9075-7206a2d508a2}"/>
  <p:tag name="KSO_WM_UNIT_TYPE" val="i"/>
</p:tagLst>
</file>

<file path=ppt/tags/tag8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SLIDE_BK_DARK_LIGHT" val="2"/>
  <p:tag name="KSO_WM_SLIDE_BACKGROUND_TYPE" val="general"/>
</p:tagLst>
</file>

<file path=ppt/tags/tag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1afb7e5-35ad-413b-bcb8-7619d8e06620}"/>
  <p:tag name="KSO_WM_UNIT_TYPE" val="i"/>
</p:tagLst>
</file>

<file path=ppt/tags/tag8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8.xml><?xml version="1.0" encoding="utf-8"?>
<p:tagLst xmlns:p="http://schemas.openxmlformats.org/presentationml/2006/main">
  <p:tag name="KSO_WM_SLIDE_BK_DARK_LIGHT" val="2"/>
  <p:tag name="KSO_WM_SLIDE_BACKGROUND_TYPE" val="general"/>
</p:tagLst>
</file>

<file path=ppt/tags/tag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2a81ad6-afc7-49df-862c-3c21ec445e44}"/>
  <p:tag name="KSO_WM_UNIT_TYPE" val="i"/>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2.xml><?xml version="1.0" encoding="utf-8"?>
<p:tagLst xmlns:p="http://schemas.openxmlformats.org/presentationml/2006/main">
  <p:tag name="KSO_WM_SLIDE_BK_DARK_LIGHT" val="2"/>
  <p:tag name="KSO_WM_SLIDE_BACKGROUND_TYPE" val="general"/>
</p:tagLst>
</file>

<file path=ppt/tags/tag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c1169f9-e27d-4019-a8ba-cd5f91ed515e}"/>
  <p:tag name="KSO_WM_UNIT_TYPE" val="i"/>
</p:tagLst>
</file>

<file path=ppt/tags/tag8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5.xml><?xml version="1.0" encoding="utf-8"?>
<p:tagLst xmlns:p="http://schemas.openxmlformats.org/presentationml/2006/main">
  <p:tag name="REFSHAPE" val="126611756"/>
  <p:tag name="KSO_WM_UNIT_PLACING_PICTURE_USER_VIEWPORT" val="{&quot;height&quot;:5130,&quot;width&quot;:3590}"/>
</p:tagLst>
</file>

<file path=ppt/tags/tag8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7.xml><?xml version="1.0" encoding="utf-8"?>
<p:tagLst xmlns:p="http://schemas.openxmlformats.org/presentationml/2006/main">
  <p:tag name="KSO_WM_SLIDE_BK_DARK_LIGHT" val="2"/>
  <p:tag name="KSO_WM_SLIDE_BACKGROUND_TYPE" val="general"/>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4691ad2-9a9b-49f8-91fe-152cfd2bcc63}"/>
  <p:tag name="KSO_WM_UNIT_TYPE" val="i"/>
</p:tagLst>
</file>

<file path=ppt/tags/tag8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00.xml><?xml version="1.0" encoding="utf-8"?>
<p:tagLst xmlns:p="http://schemas.openxmlformats.org/presentationml/2006/main">
  <p:tag name="KSO_WM_SLIDE_BK_DARK_LIGHT" val="2"/>
  <p:tag name="KSO_WM_SLIDE_BACKGROUND_TYPE" val="general"/>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
      <a:dk1>
        <a:srgbClr val="000000"/>
      </a:dk1>
      <a:lt1>
        <a:srgbClr val="FFFFFF"/>
      </a:lt1>
      <a:dk2>
        <a:srgbClr val="EBEBEB"/>
      </a:dk2>
      <a:lt2>
        <a:srgbClr val="F2F3F3"/>
      </a:lt2>
      <a:accent1>
        <a:srgbClr val="85B57C"/>
      </a:accent1>
      <a:accent2>
        <a:srgbClr val="84AD88"/>
      </a:accent2>
      <a:accent3>
        <a:srgbClr val="82A293"/>
      </a:accent3>
      <a:accent4>
        <a:srgbClr val="829AA0"/>
      </a:accent4>
      <a:accent5>
        <a:srgbClr val="7C8CA8"/>
      </a:accent5>
      <a:accent6>
        <a:srgbClr val="7C85B5"/>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1">
      <a:dk1>
        <a:srgbClr val="000000"/>
      </a:dk1>
      <a:lt1>
        <a:srgbClr val="FFFFFF"/>
      </a:lt1>
      <a:dk2>
        <a:srgbClr val="EBEBEB"/>
      </a:dk2>
      <a:lt2>
        <a:srgbClr val="F2F3F3"/>
      </a:lt2>
      <a:accent1>
        <a:srgbClr val="85B57C"/>
      </a:accent1>
      <a:accent2>
        <a:srgbClr val="84AD88"/>
      </a:accent2>
      <a:accent3>
        <a:srgbClr val="82A293"/>
      </a:accent3>
      <a:accent4>
        <a:srgbClr val="829AA0"/>
      </a:accent4>
      <a:accent5>
        <a:srgbClr val="7C8CA8"/>
      </a:accent5>
      <a:accent6>
        <a:srgbClr val="7C85B5"/>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18240</Words>
  <Application>WPS 演示</Application>
  <PresentationFormat>自定义</PresentationFormat>
  <Paragraphs>1402</Paragraphs>
  <Slides>108</Slides>
  <Notes>55</Notes>
  <HiddenSlides>0</HiddenSlides>
  <MMClips>0</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108</vt:i4>
      </vt:variant>
    </vt:vector>
  </HeadingPairs>
  <TitlesOfParts>
    <vt:vector size="135" baseType="lpstr">
      <vt:lpstr>Arial</vt:lpstr>
      <vt:lpstr>宋体</vt:lpstr>
      <vt:lpstr>Wingdings</vt:lpstr>
      <vt:lpstr>+mn-ea</vt:lpstr>
      <vt:lpstr>Segoe Print</vt:lpstr>
      <vt:lpstr>Times New Roman</vt:lpstr>
      <vt:lpstr>仿宋</vt:lpstr>
      <vt:lpstr>Calibri</vt:lpstr>
      <vt:lpstr>黑体</vt:lpstr>
      <vt:lpstr>+mn-lt</vt:lpstr>
      <vt:lpstr>楷体</vt:lpstr>
      <vt:lpstr>微软雅黑</vt:lpstr>
      <vt:lpstr>Arial Unicode MS</vt:lpstr>
      <vt:lpstr>隶书</vt:lpstr>
      <vt:lpstr>汉仪尚巍手书W</vt:lpstr>
      <vt:lpstr>Wingdings</vt:lpstr>
      <vt:lpstr>汉仪尚巍手书W</vt:lpstr>
      <vt:lpstr>华文楷体</vt:lpstr>
      <vt:lpstr>汉仪旗黑-85S</vt:lpstr>
      <vt:lpstr>汉仪旗黑-85S</vt:lpstr>
      <vt:lpstr>汉仪舒圆黑简体</vt:lpstr>
      <vt:lpstr>汉仪星球体简</vt:lpstr>
      <vt:lpstr>汉仪粗圆 简</vt:lpstr>
      <vt:lpstr>汉仪正圆-55W</vt:lpstr>
      <vt:lpstr>默认设计模板</vt:lpstr>
      <vt:lpstr>1_Office 主题​​</vt:lpstr>
      <vt:lpstr>2_Office 主题​​</vt:lpstr>
      <vt:lpstr>（2020年修订版）解读</vt:lpstr>
      <vt:lpstr>PowerPoint 演示文稿</vt:lpstr>
      <vt:lpstr>PowerPoint 演示文稿</vt:lpstr>
      <vt:lpstr>具体内容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与本规范第五章描述不一致</vt:lpstr>
      <vt:lpstr>PowerPoint 演示文稿</vt:lpstr>
      <vt:lpstr>检测点初筛阳性报告？</vt:lpstr>
      <vt:lpstr>PowerPoint 演示文稿</vt:lpstr>
      <vt:lpstr>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问题</vt:lpstr>
      <vt:lpstr>问题</vt:lpstr>
      <vt:lpstr>PowerPoint 演示文稿</vt:lpstr>
      <vt:lpstr>PowerPoint 演示文稿</vt:lpstr>
      <vt:lpstr>PowerPoint 演示文稿</vt:lpstr>
      <vt:lpstr>PowerPoint 演示文稿</vt:lpstr>
      <vt:lpstr>问题</vt:lpstr>
      <vt:lpstr>PowerPoint 演示文稿</vt:lpstr>
      <vt:lpstr>问题</vt:lpstr>
      <vt:lpstr>筛查试验出报告问题</vt:lpstr>
      <vt:lpstr>PowerPoint 演示文稿</vt:lpstr>
      <vt:lpstr>PowerPoint 演示文稿</vt:lpstr>
      <vt:lpstr>PowerPoint 演示文稿</vt:lpstr>
      <vt:lpstr>PowerPoint 演示文稿</vt:lpstr>
      <vt:lpstr>问题</vt:lpstr>
      <vt:lpstr>PowerPoint 演示文稿</vt:lpstr>
      <vt:lpstr>PowerPoint 演示文稿</vt:lpstr>
      <vt:lpstr>当时不符合2015《规范》，没有按流程，漏掉急性期，妇幼和疾控都做了赔偿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艾滋病诊断由谁做？</vt:lpstr>
      <vt:lpstr>HIV感染诊断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附表更新的主要内容</vt:lpstr>
      <vt:lpstr>新增三个附件</vt:lpstr>
      <vt:lpstr>附件1   输入性HIV抗体检测及流程 </vt:lpstr>
      <vt:lpstr>PowerPoint 演示文稿</vt:lpstr>
      <vt:lpstr>质控注意</vt:lpstr>
      <vt:lpstr>附件2   实验室室内质量控制</vt:lpstr>
      <vt:lpstr>附件2   实验室室内质量控制</vt:lpstr>
      <vt:lpstr>PowerPoint 演示文稿</vt:lpstr>
      <vt:lpstr>PowerPoint 演示文稿</vt:lpstr>
      <vt:lpstr>《规范 》2020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更换质控图</vt:lpstr>
      <vt:lpstr>PowerPoint 演示文稿</vt:lpstr>
      <vt:lpstr>即刻法</vt:lpstr>
      <vt:lpstr>附件3  HIV-2核酸检测</vt:lpstr>
      <vt:lpstr>PowerPoint 演示文稿</vt:lpstr>
    </vt:vector>
  </TitlesOfParts>
  <Company>sichuancdc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dc:title>
  <dc:creator>刘红露</dc:creator>
  <cp:lastModifiedBy>何晓冬</cp:lastModifiedBy>
  <cp:revision>410</cp:revision>
  <cp:lastPrinted>2020-06-29T07:28:25Z</cp:lastPrinted>
  <dcterms:created xsi:type="dcterms:W3CDTF">2012-10-11T06:00:55Z</dcterms:created>
  <dcterms:modified xsi:type="dcterms:W3CDTF">2021-09-07T02:00:45Z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A1ACDA694C5F4018B986C6CF045E0CC9</vt:lpwstr>
  </property>
</Properties>
</file>