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slideLayouts/slideLayout93.xml" ContentType="application/vnd.openxmlformats-officedocument.presentationml.slideLayout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85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tags/tag957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slideLayouts/slideLayout90.xml" ContentType="application/vnd.openxmlformats-officedocument.presentationml.slideLayout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notesSlides/notesSlide1.xml" ContentType="application/vnd.openxmlformats-officedocument.presentationml.notesSlide+xml"/>
  <Override PartName="/ppt/tags/tag9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slideLayouts/slideLayout34.xml" ContentType="application/vnd.openxmlformats-officedocument.presentationml.slideLayout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slideLayouts/slideLayout75.xml" ContentType="application/vnd.openxmlformats-officedocument.presentationml.slideLayout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heme/theme6.xml" ContentType="application/vnd.openxmlformats-officedocument.theme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slideLayouts/slideLayout47.xml" ContentType="application/vnd.openxmlformats-officedocument.presentationml.slideLayout+xml"/>
  <Override PartName="/ppt/tags/tag54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slideLayouts/slideLayout72.xml" ContentType="application/vnd.openxmlformats-officedocument.presentationml.slideLayout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slideLayouts/slideLayout88.xml" ContentType="application/vnd.openxmlformats-officedocument.presentationml.slideLayout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283.xml" ContentType="application/vnd.openxmlformats-officedocument.presentationml.tags+xml"/>
  <Override PartName="/ppt/theme/theme3.xml" ContentType="application/vnd.openxmlformats-officedocument.theme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58.xml" ContentType="application/vnd.openxmlformats-officedocument.presentationml.tags+xml"/>
  <Override PartName="/ppt/slideLayouts/slideLayout44.xml" ContentType="application/vnd.openxmlformats-officedocument.presentationml.slideLayout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slideMasters/slideMaster6.xml" ContentType="application/vnd.openxmlformats-officedocument.presentationml.slideMaster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416.xml" ContentType="application/vnd.openxmlformats-officedocument.presentationml.tags+xml"/>
  <Override PartName="/ppt/slideLayouts/slideLayout85.xml" ContentType="application/vnd.openxmlformats-officedocument.presentationml.slideLayout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slideLayouts/slideLayout41.xml" ContentType="application/vnd.openxmlformats-officedocument.presentationml.slideLayout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slideMasters/slideMaster3.xml" ContentType="application/vnd.openxmlformats-officedocument.presentationml.slideMaster+xml"/>
  <Override PartName="/ppt/tags/tag151.xml" ContentType="application/vnd.openxmlformats-officedocument.presentationml.tags+xml"/>
  <Override PartName="/ppt/slideLayouts/slideLayout57.xml" ContentType="application/vnd.openxmlformats-officedocument.presentationml.slideLayout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Layouts/slideLayout82.xml" ContentType="application/vnd.openxmlformats-officedocument.presentationml.slideLayout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58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96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870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slideLayouts/slideLayout98.xml" ContentType="application/vnd.openxmlformats-officedocument.presentationml.slideLayout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993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Layouts/slideLayout76.xml" ContentType="application/vnd.openxmlformats-officedocument.presentationml.slideLayout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716.xml" ContentType="application/vnd.openxmlformats-officedocument.presentationml.tags+xml"/>
  <Override PartName="/ppt/tags/tag924.xml" ContentType="application/vnd.openxmlformats-officedocument.presentationml.tags+xml"/>
  <Override PartName="/ppt/tags/tag971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slideLayouts/slideLayout54.xml" ContentType="application/vnd.openxmlformats-officedocument.presentationml.slideLayout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tags/tag902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heme/theme7.xml" ContentType="application/vnd.openxmlformats-officedocument.theme+xml"/>
  <Override PartName="/ppt/tags/tag918.xml" ContentType="application/vnd.openxmlformats-officedocument.presentationml.tags+xml"/>
  <Override PartName="/ppt/tags/tag965.xml" ContentType="application/vnd.openxmlformats-officedocument.presentationml.tags+xml"/>
  <Override PartName="/ppt/slideLayouts/slideLayout48.xml" ContentType="application/vnd.openxmlformats-officedocument.presentationml.slideLayout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slideLayouts/slideLayout95.xml" ContentType="application/vnd.openxmlformats-officedocument.presentationml.slideLayout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990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Layouts/slideLayout73.xml" ContentType="application/vnd.openxmlformats-officedocument.presentationml.slideLayout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slideLayouts/slideLayout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Layouts/slideLayout104.xml" ContentType="application/vnd.openxmlformats-officedocument.presentationml.slideLayout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959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slideLayouts/slideLayout89.xml" ContentType="application/vnd.openxmlformats-officedocument.presentationml.slideLayout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937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tags/tag96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slideLayouts/slideLayout45.xml" ContentType="application/vnd.openxmlformats-officedocument.presentationml.slideLayout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slideLayouts/slideLayout92.xml" ContentType="application/vnd.openxmlformats-officedocument.presentationml.slideLayout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tags/tag940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slideLayouts/slideLayout70.xml" ContentType="application/vnd.openxmlformats-officedocument.presentationml.slideLayout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978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Layouts/slideLayout39.xml" ContentType="application/vnd.openxmlformats-officedocument.presentationml.slideLayout+xml"/>
  <Override PartName="/ppt/tags/tag464.xml" ContentType="application/vnd.openxmlformats-officedocument.presentationml.tags+xml"/>
  <Override PartName="/ppt/slideLayouts/slideLayout86.xml" ContentType="application/vnd.openxmlformats-officedocument.presentationml.slideLayout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tags/tag934.xml" ContentType="application/vnd.openxmlformats-officedocument.presentationml.tags+xml"/>
  <Override PartName="/ppt/tags/tag981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28.xml" ContentType="application/vnd.openxmlformats-officedocument.presentationml.tags+xml"/>
  <Override PartName="/ppt/tags/tag975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Layouts/slideLayout58.xml" ContentType="application/vnd.openxmlformats-officedocument.presentationml.slideLayout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notesSlides/notesSlide3.xml" ContentType="application/vnd.openxmlformats-officedocument.presentationml.notesSlide+xml"/>
  <Override PartName="/ppt/tags/tag95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slideLayouts/slideLayout83.xml" ContentType="application/vnd.openxmlformats-officedocument.presentationml.slideLayout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868.xml" ContentType="application/vnd.openxmlformats-officedocument.presentationml.tags+xml"/>
  <Override PartName="/ppt/tags/tag93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Layouts/slideLayout61.xml" ContentType="application/vnd.openxmlformats-officedocument.presentationml.slideLayout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969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99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Layouts/slideLayout77.xml" ContentType="application/vnd.openxmlformats-officedocument.presentationml.slideLayout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slideLayouts/slideLayout108.xml" ContentType="application/vnd.openxmlformats-officedocument.presentationml.slideLayout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Layouts/slideLayout80.xml" ContentType="application/vnd.openxmlformats-officedocument.presentationml.slideLayout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heme/theme8.xml" ContentType="application/vnd.openxmlformats-officedocument.theme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Layouts/slideLayout49.xml" ContentType="application/vnd.openxmlformats-officedocument.presentationml.slideLayout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Layouts/slideLayout96.xml" ContentType="application/vnd.openxmlformats-officedocument.presentationml.slideLayout+xml"/>
  <Override PartName="/ppt/tags/tag944.xml" ContentType="application/vnd.openxmlformats-officedocument.presentationml.tags+xml"/>
  <Override PartName="/ppt/tags/tag991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slideLayouts/slideLayout74.xml" ContentType="application/vnd.openxmlformats-officedocument.presentationml.slideLayout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922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slideLayouts/slideLayout105.xml" ContentType="application/vnd.openxmlformats-officedocument.presentationml.slideLayout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Layouts/slideLayout52.xml" ContentType="application/vnd.openxmlformats-officedocument.presentationml.slideLayout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slideLayouts/slideLayout68.xml" ContentType="application/vnd.openxmlformats-officedocument.presentationml.slideLayout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heme/theme5.xml" ContentType="application/vnd.openxmlformats-officedocument.theme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slideLayouts/slideLayout46.xml" ContentType="application/vnd.openxmlformats-officedocument.presentationml.slideLayout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slideLayouts/slideLayout71.xml" ContentType="application/vnd.openxmlformats-officedocument.presentationml.slideLayout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slideLayouts/slideLayout87.xml" ContentType="application/vnd.openxmlformats-officedocument.presentationml.slideLayout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282.xml" ContentType="application/vnd.openxmlformats-officedocument.presentationml.tags+xml"/>
  <Override PartName="/ppt/slideLayouts/slideLayout43.xml" ContentType="application/vnd.openxmlformats-officedocument.presentationml.slideLayout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slideMasters/slideMaster5.xml" ContentType="application/vnd.openxmlformats-officedocument.presentationml.slideMaster+xml"/>
  <Override PartName="/ppt/tags/tag153.xml" ContentType="application/vnd.openxmlformats-officedocument.presentationml.tags+xml"/>
  <Override PartName="/ppt/slideLayouts/slideLayout59.xml" ContentType="application/vnd.openxmlformats-officedocument.presentationml.slideLayout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Layouts/slideLayout84.xml" ContentType="application/vnd.openxmlformats-officedocument.presentationml.slideLayout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slideLayouts/slideLayout40.xml" ContentType="application/vnd.openxmlformats-officedocument.presentationml.slideLayout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slideMasters/slideMaster2.xml" ContentType="application/vnd.openxmlformats-officedocument.presentationml.slideMaster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973.xml" ContentType="application/vnd.openxmlformats-officedocument.presentationml.tags+xml"/>
  <Override PartName="/ppt/tags/tag226.xml" ContentType="application/vnd.openxmlformats-officedocument.presentationml.tags+xml"/>
  <Override PartName="/ppt/slideLayouts/slideLayout56.xml" ContentType="application/vnd.openxmlformats-officedocument.presentationml.slideLayout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Layouts/slideLayout81.xml" ContentType="application/vnd.openxmlformats-officedocument.presentationml.slideLayout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slideLayouts/slideLayout97.xml" ContentType="application/vnd.openxmlformats-officedocument.presentationml.slideLayout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slideLayouts/slideLayout53.xml" ContentType="application/vnd.openxmlformats-officedocument.presentationml.slideLayout+xml"/>
  <Override PartName="/ppt/tags/tag368.xml" ContentType="application/vnd.openxmlformats-officedocument.presentationml.tags+xml"/>
  <Override PartName="/ppt/slideLayouts/slideLayout106.xml" ContentType="application/vnd.openxmlformats-officedocument.presentationml.slideLayout+xml"/>
  <Override PartName="/ppt/tags/tag71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Layouts/slideLayout94.xml" ContentType="application/vnd.openxmlformats-officedocument.presentationml.slideLayout+xml"/>
  <Override PartName="/ppt/tags/tag94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slideLayouts/slideLayout50.xml" ContentType="application/vnd.openxmlformats-officedocument.presentationml.slideLayout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slideLayouts/slideLayout66.xml" ContentType="application/vnd.openxmlformats-officedocument.presentationml.slideLayout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422.xml" ContentType="application/vnd.openxmlformats-officedocument.presentationml.tags+xml"/>
  <Override PartName="/ppt/slideLayouts/slideLayout91.xml" ContentType="application/vnd.openxmlformats-officedocument.presentationml.slideLayout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slideLayouts/slideLayout63.xml" ContentType="application/vnd.openxmlformats-officedocument.presentationml.slideLayout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249.xml" ContentType="application/vnd.openxmlformats-officedocument.presentationml.tags+xml"/>
  <Override PartName="/ppt/slideLayouts/slideLayout79.xml" ContentType="application/vnd.openxmlformats-officedocument.presentationml.slideLayout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notesSlides/notesSlide2.xml" ContentType="application/vnd.openxmlformats-officedocument.presentationml.notesSlide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89.xml" ContentType="application/vnd.openxmlformats-officedocument.presentationml.tags+xml"/>
  <Override PartName="/ppt/slideLayouts/slideLayout60.xml" ContentType="application/vnd.openxmlformats-officedocument.presentationml.slideLayout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88" r:id="rId3"/>
    <p:sldMasterId id="2147483707" r:id="rId4"/>
    <p:sldMasterId id="2147483726" r:id="rId5"/>
    <p:sldMasterId id="2147483745" r:id="rId6"/>
  </p:sldMasterIdLst>
  <p:notesMasterIdLst>
    <p:notesMasterId r:id="rId35"/>
  </p:notesMasterIdLst>
  <p:handoutMasterIdLst>
    <p:handoutMasterId r:id="rId36"/>
  </p:handoutMasterIdLst>
  <p:sldIdLst>
    <p:sldId id="385" r:id="rId7"/>
    <p:sldId id="459" r:id="rId8"/>
    <p:sldId id="429" r:id="rId9"/>
    <p:sldId id="430" r:id="rId10"/>
    <p:sldId id="431" r:id="rId11"/>
    <p:sldId id="433" r:id="rId12"/>
    <p:sldId id="434" r:id="rId13"/>
    <p:sldId id="392" r:id="rId14"/>
    <p:sldId id="498" r:id="rId15"/>
    <p:sldId id="393" r:id="rId16"/>
    <p:sldId id="394" r:id="rId17"/>
    <p:sldId id="412" r:id="rId18"/>
    <p:sldId id="396" r:id="rId19"/>
    <p:sldId id="397" r:id="rId20"/>
    <p:sldId id="399" r:id="rId21"/>
    <p:sldId id="402" r:id="rId22"/>
    <p:sldId id="403" r:id="rId23"/>
    <p:sldId id="487" r:id="rId24"/>
    <p:sldId id="404" r:id="rId25"/>
    <p:sldId id="405" r:id="rId26"/>
    <p:sldId id="406" r:id="rId27"/>
    <p:sldId id="407" r:id="rId28"/>
    <p:sldId id="408" r:id="rId29"/>
    <p:sldId id="409" r:id="rId30"/>
    <p:sldId id="457" r:id="rId31"/>
    <p:sldId id="410" r:id="rId32"/>
    <p:sldId id="489" r:id="rId33"/>
    <p:sldId id="411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9" y="-77"/>
      </p:cViewPr>
      <p:guideLst>
        <p:guide orient="horz" pos="1620"/>
        <p:guide pos="28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2021-9-15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5D80-81E5-4A27-8FB4-38592ED0CDB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5D80-81E5-4A27-8FB4-38592ED0CDB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6" Type="http://schemas.openxmlformats.org/officeDocument/2006/relationships/image" Target="../media/image3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2.pn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70.xml"/><Relationship Id="rId7" Type="http://schemas.openxmlformats.org/officeDocument/2006/relationships/tags" Target="../tags/tag774.xml"/><Relationship Id="rId12" Type="http://schemas.openxmlformats.org/officeDocument/2006/relationships/image" Target="../media/image26.png"/><Relationship Id="rId2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2.xml"/><Relationship Id="rId10" Type="http://schemas.openxmlformats.org/officeDocument/2006/relationships/image" Target="../media/image25.png"/><Relationship Id="rId4" Type="http://schemas.openxmlformats.org/officeDocument/2006/relationships/tags" Target="../tags/tag771.xml"/><Relationship Id="rId9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778.xml"/><Relationship Id="rId7" Type="http://schemas.openxmlformats.org/officeDocument/2006/relationships/tags" Target="../tags/tag78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1" Type="http://schemas.openxmlformats.org/officeDocument/2006/relationships/image" Target="../media/image26.png"/><Relationship Id="rId5" Type="http://schemas.openxmlformats.org/officeDocument/2006/relationships/tags" Target="../tags/tag78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79.xml"/><Relationship Id="rId9" Type="http://schemas.openxmlformats.org/officeDocument/2006/relationships/image" Target="../media/image25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85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784.xml"/><Relationship Id="rId1" Type="http://schemas.openxmlformats.org/officeDocument/2006/relationships/tags" Target="../tags/tag783.xml"/><Relationship Id="rId6" Type="http://schemas.openxmlformats.org/officeDocument/2006/relationships/tags" Target="../tags/tag788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87.xml"/><Relationship Id="rId10" Type="http://schemas.openxmlformats.org/officeDocument/2006/relationships/image" Target="../media/image26.png"/><Relationship Id="rId4" Type="http://schemas.openxmlformats.org/officeDocument/2006/relationships/tags" Target="../tags/tag786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791.xml"/><Relationship Id="rId7" Type="http://schemas.openxmlformats.org/officeDocument/2006/relationships/tags" Target="../tags/tag795.xml"/><Relationship Id="rId2" Type="http://schemas.openxmlformats.org/officeDocument/2006/relationships/tags" Target="../tags/tag790.xml"/><Relationship Id="rId1" Type="http://schemas.openxmlformats.org/officeDocument/2006/relationships/tags" Target="../tags/tag789.xml"/><Relationship Id="rId6" Type="http://schemas.openxmlformats.org/officeDocument/2006/relationships/tags" Target="../tags/tag794.xml"/><Relationship Id="rId5" Type="http://schemas.openxmlformats.org/officeDocument/2006/relationships/tags" Target="../tags/tag793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792.xml"/><Relationship Id="rId9" Type="http://schemas.openxmlformats.org/officeDocument/2006/relationships/image" Target="../media/image18.jpe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9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800.xml"/><Relationship Id="rId10" Type="http://schemas.openxmlformats.org/officeDocument/2006/relationships/image" Target="../media/image26.png"/><Relationship Id="rId4" Type="http://schemas.openxmlformats.org/officeDocument/2006/relationships/tags" Target="../tags/tag799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804.xml"/><Relationship Id="rId7" Type="http://schemas.openxmlformats.org/officeDocument/2006/relationships/tags" Target="../tags/tag808.xml"/><Relationship Id="rId12" Type="http://schemas.openxmlformats.org/officeDocument/2006/relationships/image" Target="../media/image26.png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806.xml"/><Relationship Id="rId10" Type="http://schemas.openxmlformats.org/officeDocument/2006/relationships/image" Target="../media/image25.png"/><Relationship Id="rId4" Type="http://schemas.openxmlformats.org/officeDocument/2006/relationships/tags" Target="../tags/tag805.xml"/><Relationship Id="rId9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tags" Target="../tags/tag817.xml"/><Relationship Id="rId3" Type="http://schemas.openxmlformats.org/officeDocument/2006/relationships/tags" Target="../tags/tag812.xml"/><Relationship Id="rId7" Type="http://schemas.openxmlformats.org/officeDocument/2006/relationships/tags" Target="../tags/tag816.xml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6" Type="http://schemas.openxmlformats.org/officeDocument/2006/relationships/tags" Target="../tags/tag8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814.xml"/><Relationship Id="rId10" Type="http://schemas.openxmlformats.org/officeDocument/2006/relationships/image" Target="../media/image25.png"/><Relationship Id="rId4" Type="http://schemas.openxmlformats.org/officeDocument/2006/relationships/tags" Target="../tags/tag813.xml"/><Relationship Id="rId9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825.xml"/><Relationship Id="rId13" Type="http://schemas.openxmlformats.org/officeDocument/2006/relationships/image" Target="../media/image26.png"/><Relationship Id="rId3" Type="http://schemas.openxmlformats.org/officeDocument/2006/relationships/tags" Target="../tags/tag820.xml"/><Relationship Id="rId7" Type="http://schemas.openxmlformats.org/officeDocument/2006/relationships/tags" Target="../tags/tag82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11" Type="http://schemas.openxmlformats.org/officeDocument/2006/relationships/image" Target="../media/image25.png"/><Relationship Id="rId5" Type="http://schemas.openxmlformats.org/officeDocument/2006/relationships/tags" Target="../tags/tag822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821.xml"/><Relationship Id="rId9" Type="http://schemas.openxmlformats.org/officeDocument/2006/relationships/tags" Target="../tags/tag82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834.xml"/><Relationship Id="rId13" Type="http://schemas.openxmlformats.org/officeDocument/2006/relationships/image" Target="../media/image26.png"/><Relationship Id="rId3" Type="http://schemas.openxmlformats.org/officeDocument/2006/relationships/tags" Target="../tags/tag829.xml"/><Relationship Id="rId7" Type="http://schemas.openxmlformats.org/officeDocument/2006/relationships/tags" Target="../tags/tag8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28.xml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1" Type="http://schemas.openxmlformats.org/officeDocument/2006/relationships/image" Target="../media/image25.png"/><Relationship Id="rId5" Type="http://schemas.openxmlformats.org/officeDocument/2006/relationships/tags" Target="../tags/tag831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843.xml"/><Relationship Id="rId13" Type="http://schemas.openxmlformats.org/officeDocument/2006/relationships/image" Target="../media/image25.png"/><Relationship Id="rId3" Type="http://schemas.openxmlformats.org/officeDocument/2006/relationships/tags" Target="../tags/tag838.xml"/><Relationship Id="rId7" Type="http://schemas.openxmlformats.org/officeDocument/2006/relationships/tags" Target="../tags/tag842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8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36.xml"/><Relationship Id="rId6" Type="http://schemas.openxmlformats.org/officeDocument/2006/relationships/tags" Target="../tags/tag841.xml"/><Relationship Id="rId11" Type="http://schemas.openxmlformats.org/officeDocument/2006/relationships/tags" Target="../tags/tag846.xml"/><Relationship Id="rId5" Type="http://schemas.openxmlformats.org/officeDocument/2006/relationships/tags" Target="../tags/tag840.xml"/><Relationship Id="rId15" Type="http://schemas.openxmlformats.org/officeDocument/2006/relationships/image" Target="../media/image26.png"/><Relationship Id="rId10" Type="http://schemas.openxmlformats.org/officeDocument/2006/relationships/tags" Target="../tags/tag845.xml"/><Relationship Id="rId4" Type="http://schemas.openxmlformats.org/officeDocument/2006/relationships/tags" Target="../tags/tag839.xml"/><Relationship Id="rId9" Type="http://schemas.openxmlformats.org/officeDocument/2006/relationships/tags" Target="../tags/tag8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2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11.png"/><Relationship Id="rId5" Type="http://schemas.openxmlformats.org/officeDocument/2006/relationships/tags" Target="../tags/tag8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854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849.xml"/><Relationship Id="rId7" Type="http://schemas.openxmlformats.org/officeDocument/2006/relationships/tags" Target="../tags/tag853.xml"/><Relationship Id="rId12" Type="http://schemas.openxmlformats.org/officeDocument/2006/relationships/image" Target="../media/image29.png"/><Relationship Id="rId2" Type="http://schemas.openxmlformats.org/officeDocument/2006/relationships/tags" Target="../tags/tag848.xml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851.xml"/><Relationship Id="rId10" Type="http://schemas.openxmlformats.org/officeDocument/2006/relationships/image" Target="../media/image28.png"/><Relationship Id="rId4" Type="http://schemas.openxmlformats.org/officeDocument/2006/relationships/tags" Target="../tags/tag850.xml"/><Relationship Id="rId9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2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9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10" Type="http://schemas.openxmlformats.org/officeDocument/2006/relationships/image" Target="../media/image9.png"/><Relationship Id="rId4" Type="http://schemas.openxmlformats.org/officeDocument/2006/relationships/tags" Target="../tags/tag114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10" Type="http://schemas.openxmlformats.org/officeDocument/2006/relationships/image" Target="../media/image14.png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15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17.png"/><Relationship Id="rId5" Type="http://schemas.openxmlformats.org/officeDocument/2006/relationships/tags" Target="../tags/tag141.xml"/><Relationship Id="rId10" Type="http://schemas.openxmlformats.org/officeDocument/2006/relationships/image" Target="../media/image16.png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file:///C:\Users\1V994W2\PycharmProjects\PPT_Background_Generation/pic_temp/pic_sup.png" TargetMode="Externa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image" Target="../media/image18.jpeg"/><Relationship Id="rId5" Type="http://schemas.openxmlformats.org/officeDocument/2006/relationships/tags" Target="../tags/tag15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20.png"/><Relationship Id="rId5" Type="http://schemas.openxmlformats.org/officeDocument/2006/relationships/tags" Target="../tags/tag16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63.xml"/><Relationship Id="rId9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file:///C:\Users\1V994W2\PycharmProjects\PPT_Background_Generation/pic_temp/pic_half_to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20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77.xml"/><Relationship Id="rId10" Type="http://schemas.openxmlformats.org/officeDocument/2006/relationships/image" Target="../media/image19.png"/><Relationship Id="rId4" Type="http://schemas.openxmlformats.org/officeDocument/2006/relationships/tags" Target="../tags/tag17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19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9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195.xml"/><Relationship Id="rId10" Type="http://schemas.openxmlformats.org/officeDocument/2006/relationships/image" Target="../media/image20.png"/><Relationship Id="rId4" Type="http://schemas.openxmlformats.org/officeDocument/2006/relationships/tags" Target="../tags/tag194.xml"/><Relationship Id="rId9" Type="http://schemas.openxmlformats.org/officeDocument/2006/relationships/image" Target="file:///C:\Users\1V994W2\Documents\Tencent%20Files\574576071\FileRecv\&#25340;&#35013;&#32032;&#26448;\&#20845;&#21313;\\11\subject_holdright_128,92,92_0_staid_full_0.png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20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04.xml"/><Relationship Id="rId10" Type="http://schemas.openxmlformats.org/officeDocument/2006/relationships/image" Target="../media/image19.png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../media/image20.png"/><Relationship Id="rId5" Type="http://schemas.openxmlformats.org/officeDocument/2006/relationships/tags" Target="../tags/tag212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11.xml"/><Relationship Id="rId9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19.xml"/><Relationship Id="rId10" Type="http://schemas.openxmlformats.org/officeDocument/2006/relationships/image" Target="../media/image20.png"/><Relationship Id="rId4" Type="http://schemas.openxmlformats.org/officeDocument/2006/relationships/tags" Target="../tags/tag218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224.xml"/><Relationship Id="rId9" Type="http://schemas.openxmlformats.org/officeDocument/2006/relationships/image" Target="../media/image18.jpe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32.xml"/><Relationship Id="rId10" Type="http://schemas.openxmlformats.org/officeDocument/2006/relationships/image" Target="../media/image20.png"/><Relationship Id="rId4" Type="http://schemas.openxmlformats.org/officeDocument/2006/relationships/tags" Target="../tags/tag231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20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38.xml"/><Relationship Id="rId10" Type="http://schemas.openxmlformats.org/officeDocument/2006/relationships/image" Target="../media/image19.png"/><Relationship Id="rId4" Type="http://schemas.openxmlformats.org/officeDocument/2006/relationships/tags" Target="../tags/tag237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46.xml"/><Relationship Id="rId10" Type="http://schemas.openxmlformats.org/officeDocument/2006/relationships/image" Target="../media/image19.png"/><Relationship Id="rId4" Type="http://schemas.openxmlformats.org/officeDocument/2006/relationships/tags" Target="../tags/tag245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20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19.png"/><Relationship Id="rId5" Type="http://schemas.openxmlformats.org/officeDocument/2006/relationships/tags" Target="../tags/tag2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image" Target="../media/image20.png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image" Target="../media/image19.png"/><Relationship Id="rId5" Type="http://schemas.openxmlformats.org/officeDocument/2006/relationships/tags" Target="../tags/tag26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19.pn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69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20.png"/><Relationship Id="rId10" Type="http://schemas.openxmlformats.org/officeDocument/2006/relationships/tags" Target="../tags/tag27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24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283.xml"/><Relationship Id="rId10" Type="http://schemas.openxmlformats.org/officeDocument/2006/relationships/image" Target="../media/image23.png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file:///C:\Users\1V994W2\PycharmProjects\PPT_Background_Generation/pic_temp/pic_sup.png" TargetMode="Externa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18.jpeg"/><Relationship Id="rId5" Type="http://schemas.openxmlformats.org/officeDocument/2006/relationships/tags" Target="../tags/tag29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image" Target="../media/image20.png"/><Relationship Id="rId5" Type="http://schemas.openxmlformats.org/officeDocument/2006/relationships/tags" Target="../tags/tag306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05.xml"/><Relationship Id="rId9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9" Type="http://schemas.openxmlformats.org/officeDocument/2006/relationships/image" Target="file:///C:\Users\1V994W2\PycharmProjects\PPT_Background_Generation/pic_temp/pic_half_top.png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12" Type="http://schemas.openxmlformats.org/officeDocument/2006/relationships/image" Target="../media/image20.png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19.xml"/><Relationship Id="rId10" Type="http://schemas.openxmlformats.org/officeDocument/2006/relationships/image" Target="../media/image19.png"/><Relationship Id="rId4" Type="http://schemas.openxmlformats.org/officeDocument/2006/relationships/tags" Target="../tags/tag318.xml"/><Relationship Id="rId9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image" Target="../media/image19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27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image" Target="../media/image20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3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337.xml"/><Relationship Id="rId10" Type="http://schemas.openxmlformats.org/officeDocument/2006/relationships/image" Target="../media/image20.png"/><Relationship Id="rId4" Type="http://schemas.openxmlformats.org/officeDocument/2006/relationships/tags" Target="../tags/tag336.xml"/><Relationship Id="rId9" Type="http://schemas.openxmlformats.org/officeDocument/2006/relationships/image" Target="file:///C:\Users\1V994W2\Documents\Tencent%20Files\574576071\FileRecv\&#25340;&#35013;&#32032;&#26448;\&#20845;&#21313;\\11\subject_holdright_128,92,92_0_staid_full_0.png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image" Target="../media/image20.png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46.xml"/><Relationship Id="rId10" Type="http://schemas.openxmlformats.org/officeDocument/2006/relationships/image" Target="../media/image19.png"/><Relationship Id="rId4" Type="http://schemas.openxmlformats.org/officeDocument/2006/relationships/tags" Target="../tags/tag345.xml"/><Relationship Id="rId9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image" Target="../media/image20.png"/><Relationship Id="rId5" Type="http://schemas.openxmlformats.org/officeDocument/2006/relationships/tags" Target="../tags/tag35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53.xml"/><Relationship Id="rId9" Type="http://schemas.openxmlformats.org/officeDocument/2006/relationships/image" Target="../media/image19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5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361.xml"/><Relationship Id="rId10" Type="http://schemas.openxmlformats.org/officeDocument/2006/relationships/image" Target="../media/image20.png"/><Relationship Id="rId4" Type="http://schemas.openxmlformats.org/officeDocument/2006/relationships/tags" Target="../tags/tag360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366.xml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5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6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374.xml"/><Relationship Id="rId10" Type="http://schemas.openxmlformats.org/officeDocument/2006/relationships/image" Target="../media/image20.png"/><Relationship Id="rId4" Type="http://schemas.openxmlformats.org/officeDocument/2006/relationships/tags" Target="../tags/tag373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12" Type="http://schemas.openxmlformats.org/officeDocument/2006/relationships/image" Target="../media/image20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80.xml"/><Relationship Id="rId10" Type="http://schemas.openxmlformats.org/officeDocument/2006/relationships/image" Target="../media/image19.png"/><Relationship Id="rId4" Type="http://schemas.openxmlformats.org/officeDocument/2006/relationships/tags" Target="../tags/tag379.xml"/><Relationship Id="rId9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88.xml"/><Relationship Id="rId10" Type="http://schemas.openxmlformats.org/officeDocument/2006/relationships/image" Target="../media/image19.png"/><Relationship Id="rId4" Type="http://schemas.openxmlformats.org/officeDocument/2006/relationships/tags" Target="../tags/tag387.xml"/><Relationship Id="rId9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image" Target="../media/image20.png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image" Target="../media/image19.png"/><Relationship Id="rId5" Type="http://schemas.openxmlformats.org/officeDocument/2006/relationships/tags" Target="../tags/tag39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image" Target="../media/image20.png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image" Target="../media/image19.png"/><Relationship Id="rId5" Type="http://schemas.openxmlformats.org/officeDocument/2006/relationships/tags" Target="../tags/tag40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image" Target="../media/image19.png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11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5" Type="http://schemas.openxmlformats.org/officeDocument/2006/relationships/tags" Target="../tags/tag414.xml"/><Relationship Id="rId15" Type="http://schemas.openxmlformats.org/officeDocument/2006/relationships/image" Target="../media/image20.png"/><Relationship Id="rId10" Type="http://schemas.openxmlformats.org/officeDocument/2006/relationships/tags" Target="../tags/tag419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image" Target="../media/image24.png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425.xml"/><Relationship Id="rId10" Type="http://schemas.openxmlformats.org/officeDocument/2006/relationships/image" Target="../media/image23.png"/><Relationship Id="rId4" Type="http://schemas.openxmlformats.org/officeDocument/2006/relationships/tags" Target="../tags/tag424.xml"/><Relationship Id="rId9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image" Target="file:///C:\Users\1V994W2\PycharmProjects\PPT_Background_Generation/pic_temp/pic_sup.png" TargetMode="Externa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image" Target="../media/image18.jpeg"/><Relationship Id="rId5" Type="http://schemas.openxmlformats.org/officeDocument/2006/relationships/tags" Target="../tags/tag439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38.xml"/><Relationship Id="rId9" Type="http://schemas.openxmlformats.org/officeDocument/2006/relationships/tags" Target="../tags/tag44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image" Target="../media/image20.png"/><Relationship Id="rId5" Type="http://schemas.openxmlformats.org/officeDocument/2006/relationships/tags" Target="../tags/tag44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447.xml"/><Relationship Id="rId9" Type="http://schemas.openxmlformats.org/officeDocument/2006/relationships/image" Target="../media/image19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5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9" Type="http://schemas.openxmlformats.org/officeDocument/2006/relationships/image" Target="file:///C:\Users\1V994W2\PycharmProjects\PPT_Background_Generation/pic_temp/pic_half_to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7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12" Type="http://schemas.openxmlformats.org/officeDocument/2006/relationships/image" Target="../media/image20.png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461.xml"/><Relationship Id="rId10" Type="http://schemas.openxmlformats.org/officeDocument/2006/relationships/image" Target="../media/image19.png"/><Relationship Id="rId4" Type="http://schemas.openxmlformats.org/officeDocument/2006/relationships/tags" Target="../tags/tag460.xml"/><Relationship Id="rId9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467.xml"/><Relationship Id="rId7" Type="http://schemas.openxmlformats.org/officeDocument/2006/relationships/tags" Target="../tags/tag471.xml"/><Relationship Id="rId12" Type="http://schemas.openxmlformats.org/officeDocument/2006/relationships/image" Target="../media/image19.png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69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74.xml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image" Target="../media/image20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7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479.xml"/><Relationship Id="rId10" Type="http://schemas.openxmlformats.org/officeDocument/2006/relationships/image" Target="../media/image20.png"/><Relationship Id="rId4" Type="http://schemas.openxmlformats.org/officeDocument/2006/relationships/tags" Target="../tags/tag478.xml"/><Relationship Id="rId9" Type="http://schemas.openxmlformats.org/officeDocument/2006/relationships/image" Target="file:///C:\Users\1V994W2\Documents\Tencent%20Files\574576071\FileRecv\&#25340;&#35013;&#32032;&#26448;\&#20845;&#21313;\\11\subject_holdright_128,92,92_0_staid_full_0.png" TargetMode="Externa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4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12" Type="http://schemas.openxmlformats.org/officeDocument/2006/relationships/image" Target="../media/image20.png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488.xml"/><Relationship Id="rId10" Type="http://schemas.openxmlformats.org/officeDocument/2006/relationships/image" Target="../media/image19.png"/><Relationship Id="rId4" Type="http://schemas.openxmlformats.org/officeDocument/2006/relationships/tags" Target="../tags/tag487.xml"/><Relationship Id="rId9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image" Target="../media/image20.png"/><Relationship Id="rId5" Type="http://schemas.openxmlformats.org/officeDocument/2006/relationships/tags" Target="../tags/tag496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495.xml"/><Relationship Id="rId9" Type="http://schemas.openxmlformats.org/officeDocument/2006/relationships/image" Target="../media/image19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0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03.xml"/><Relationship Id="rId10" Type="http://schemas.openxmlformats.org/officeDocument/2006/relationships/image" Target="../media/image20.png"/><Relationship Id="rId4" Type="http://schemas.openxmlformats.org/officeDocument/2006/relationships/tags" Target="../tags/tag502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5" Type="http://schemas.openxmlformats.org/officeDocument/2006/relationships/tags" Target="../tags/tag509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508.xml"/><Relationship Id="rId9" Type="http://schemas.openxmlformats.org/officeDocument/2006/relationships/image" Target="../media/image18.jpe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1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6.xml"/><Relationship Id="rId10" Type="http://schemas.openxmlformats.org/officeDocument/2006/relationships/image" Target="../media/image20.png"/><Relationship Id="rId4" Type="http://schemas.openxmlformats.org/officeDocument/2006/relationships/tags" Target="../tags/tag515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12" Type="http://schemas.openxmlformats.org/officeDocument/2006/relationships/image" Target="../media/image20.png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22.xml"/><Relationship Id="rId10" Type="http://schemas.openxmlformats.org/officeDocument/2006/relationships/image" Target="../media/image19.png"/><Relationship Id="rId4" Type="http://schemas.openxmlformats.org/officeDocument/2006/relationships/tags" Target="../tags/tag521.xml"/><Relationship Id="rId9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30.xml"/><Relationship Id="rId10" Type="http://schemas.openxmlformats.org/officeDocument/2006/relationships/image" Target="../media/image19.png"/><Relationship Id="rId4" Type="http://schemas.openxmlformats.org/officeDocument/2006/relationships/tags" Target="../tags/tag529.xml"/><Relationship Id="rId9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image" Target="../media/image20.png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image" Target="../media/image19.png"/><Relationship Id="rId5" Type="http://schemas.openxmlformats.org/officeDocument/2006/relationships/tags" Target="../tags/tag538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image" Target="../media/image20.png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image" Target="../media/image19.png"/><Relationship Id="rId5" Type="http://schemas.openxmlformats.org/officeDocument/2006/relationships/tags" Target="../tags/tag54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image" Target="../media/image19.png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553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5" Type="http://schemas.openxmlformats.org/officeDocument/2006/relationships/tags" Target="../tags/tag556.xml"/><Relationship Id="rId15" Type="http://schemas.openxmlformats.org/officeDocument/2006/relationships/image" Target="../media/image20.png"/><Relationship Id="rId10" Type="http://schemas.openxmlformats.org/officeDocument/2006/relationships/tags" Target="../tags/tag561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12" Type="http://schemas.openxmlformats.org/officeDocument/2006/relationships/image" Target="../media/image24.png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567.xml"/><Relationship Id="rId10" Type="http://schemas.openxmlformats.org/officeDocument/2006/relationships/image" Target="../media/image23.png"/><Relationship Id="rId4" Type="http://schemas.openxmlformats.org/officeDocument/2006/relationships/tags" Target="../tags/tag566.xml"/><Relationship Id="rId9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3" Type="http://schemas.openxmlformats.org/officeDocument/2006/relationships/tags" Target="../tags/tag579.xml"/><Relationship Id="rId7" Type="http://schemas.openxmlformats.org/officeDocument/2006/relationships/tags" Target="../tags/tag583.xml"/><Relationship Id="rId12" Type="http://schemas.openxmlformats.org/officeDocument/2006/relationships/image" Target="file:///C:\Users\1V994W2\PycharmProjects\PPT_Background_Generation/pic_temp/pic_sup.png" TargetMode="External"/><Relationship Id="rId2" Type="http://schemas.openxmlformats.org/officeDocument/2006/relationships/tags" Target="../tags/tag578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image" Target="../media/image18.jpeg"/><Relationship Id="rId5" Type="http://schemas.openxmlformats.org/officeDocument/2006/relationships/tags" Target="../tags/tag58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80.xml"/><Relationship Id="rId9" Type="http://schemas.openxmlformats.org/officeDocument/2006/relationships/tags" Target="../tags/tag585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image" Target="../media/image20.png"/><Relationship Id="rId5" Type="http://schemas.openxmlformats.org/officeDocument/2006/relationships/tags" Target="../tags/tag5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589.xml"/><Relationship Id="rId9" Type="http://schemas.openxmlformats.org/officeDocument/2006/relationships/image" Target="../media/image19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9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4" Type="http://schemas.openxmlformats.org/officeDocument/2006/relationships/tags" Target="../tags/tag596.xml"/><Relationship Id="rId9" Type="http://schemas.openxmlformats.org/officeDocument/2006/relationships/image" Target="file:///C:\Users\1V994W2\PycharmProjects\PPT_Background_Generation/pic_temp/pic_half_top.png" TargetMode="Externa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12" Type="http://schemas.openxmlformats.org/officeDocument/2006/relationships/image" Target="../media/image20.png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03.xml"/><Relationship Id="rId10" Type="http://schemas.openxmlformats.org/officeDocument/2006/relationships/image" Target="../media/image19.png"/><Relationship Id="rId4" Type="http://schemas.openxmlformats.org/officeDocument/2006/relationships/tags" Target="../tags/tag602.xml"/><Relationship Id="rId9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609.xml"/><Relationship Id="rId7" Type="http://schemas.openxmlformats.org/officeDocument/2006/relationships/tags" Target="../tags/tag613.xml"/><Relationship Id="rId12" Type="http://schemas.openxmlformats.org/officeDocument/2006/relationships/image" Target="../media/image19.png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61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616.xml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1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621.xml"/><Relationship Id="rId10" Type="http://schemas.openxmlformats.org/officeDocument/2006/relationships/image" Target="../media/image20.png"/><Relationship Id="rId4" Type="http://schemas.openxmlformats.org/officeDocument/2006/relationships/tags" Target="../tags/tag620.xml"/><Relationship Id="rId9" Type="http://schemas.openxmlformats.org/officeDocument/2006/relationships/image" Target="file:///C:\Users\1V994W2\Documents\Tencent%20Files\574576071\FileRecv\&#25340;&#35013;&#32032;&#26448;\&#20845;&#21313;\\11\subject_holdright_128,92,92_0_staid_full_0.png" TargetMode="Externa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625.xml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4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28.xml"/><Relationship Id="rId7" Type="http://schemas.openxmlformats.org/officeDocument/2006/relationships/tags" Target="../tags/tag632.xml"/><Relationship Id="rId12" Type="http://schemas.openxmlformats.org/officeDocument/2006/relationships/image" Target="../media/image20.png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30.xml"/><Relationship Id="rId10" Type="http://schemas.openxmlformats.org/officeDocument/2006/relationships/image" Target="../media/image19.png"/><Relationship Id="rId4" Type="http://schemas.openxmlformats.org/officeDocument/2006/relationships/tags" Target="../tags/tag629.xml"/><Relationship Id="rId9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36.xml"/><Relationship Id="rId7" Type="http://schemas.openxmlformats.org/officeDocument/2006/relationships/tags" Target="../tags/tag64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image" Target="../media/image20.png"/><Relationship Id="rId5" Type="http://schemas.openxmlformats.org/officeDocument/2006/relationships/tags" Target="../tags/tag63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637.xml"/><Relationship Id="rId9" Type="http://schemas.openxmlformats.org/officeDocument/2006/relationships/image" Target="../media/image19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64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645.xml"/><Relationship Id="rId10" Type="http://schemas.openxmlformats.org/officeDocument/2006/relationships/image" Target="../media/image20.png"/><Relationship Id="rId4" Type="http://schemas.openxmlformats.org/officeDocument/2006/relationships/tags" Target="../tags/tag644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650.xml"/><Relationship Id="rId9" Type="http://schemas.openxmlformats.org/officeDocument/2006/relationships/image" Target="../media/image18.jpe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65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55.xml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658.xml"/><Relationship Id="rId10" Type="http://schemas.openxmlformats.org/officeDocument/2006/relationships/image" Target="../media/image20.png"/><Relationship Id="rId4" Type="http://schemas.openxmlformats.org/officeDocument/2006/relationships/tags" Target="../tags/tag657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62.xml"/><Relationship Id="rId7" Type="http://schemas.openxmlformats.org/officeDocument/2006/relationships/tags" Target="../tags/tag666.xml"/><Relationship Id="rId12" Type="http://schemas.openxmlformats.org/officeDocument/2006/relationships/image" Target="../media/image20.png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64.xml"/><Relationship Id="rId10" Type="http://schemas.openxmlformats.org/officeDocument/2006/relationships/image" Target="../media/image19.png"/><Relationship Id="rId4" Type="http://schemas.openxmlformats.org/officeDocument/2006/relationships/tags" Target="../tags/tag663.xml"/><Relationship Id="rId9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3" Type="http://schemas.openxmlformats.org/officeDocument/2006/relationships/tags" Target="../tags/tag670.xml"/><Relationship Id="rId7" Type="http://schemas.openxmlformats.org/officeDocument/2006/relationships/tags" Target="../tags/tag674.xml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72.xml"/><Relationship Id="rId10" Type="http://schemas.openxmlformats.org/officeDocument/2006/relationships/image" Target="../media/image19.png"/><Relationship Id="rId4" Type="http://schemas.openxmlformats.org/officeDocument/2006/relationships/tags" Target="../tags/tag671.xml"/><Relationship Id="rId9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13" Type="http://schemas.openxmlformats.org/officeDocument/2006/relationships/image" Target="../media/image20.png"/><Relationship Id="rId3" Type="http://schemas.openxmlformats.org/officeDocument/2006/relationships/tags" Target="../tags/tag678.xml"/><Relationship Id="rId7" Type="http://schemas.openxmlformats.org/officeDocument/2006/relationships/tags" Target="../tags/tag68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image" Target="../media/image19.png"/><Relationship Id="rId5" Type="http://schemas.openxmlformats.org/officeDocument/2006/relationships/tags" Target="../tags/tag68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79.xml"/><Relationship Id="rId9" Type="http://schemas.openxmlformats.org/officeDocument/2006/relationships/tags" Target="../tags/tag68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image" Target="../media/image9.png"/><Relationship Id="rId4" Type="http://schemas.openxmlformats.org/officeDocument/2006/relationships/tags" Target="../tags/tag73.xml"/><Relationship Id="rId9" Type="http://schemas.openxmlformats.org/officeDocument/2006/relationships/image" Target="../media/image10.png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image" Target="../media/image20.png"/><Relationship Id="rId3" Type="http://schemas.openxmlformats.org/officeDocument/2006/relationships/tags" Target="../tags/tag687.xml"/><Relationship Id="rId7" Type="http://schemas.openxmlformats.org/officeDocument/2006/relationships/tags" Target="../tags/tag69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image" Target="../media/image19.png"/><Relationship Id="rId5" Type="http://schemas.openxmlformats.org/officeDocument/2006/relationships/tags" Target="../tags/tag689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image" Target="../media/image19.png"/><Relationship Id="rId3" Type="http://schemas.openxmlformats.org/officeDocument/2006/relationships/tags" Target="../tags/tag696.xml"/><Relationship Id="rId7" Type="http://schemas.openxmlformats.org/officeDocument/2006/relationships/tags" Target="../tags/tag700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69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5" Type="http://schemas.openxmlformats.org/officeDocument/2006/relationships/tags" Target="../tags/tag698.xml"/><Relationship Id="rId15" Type="http://schemas.openxmlformats.org/officeDocument/2006/relationships/image" Target="../media/image20.png"/><Relationship Id="rId10" Type="http://schemas.openxmlformats.org/officeDocument/2006/relationships/tags" Target="../tags/tag703.xml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12" Type="http://schemas.openxmlformats.org/officeDocument/2006/relationships/image" Target="../media/image24.png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709.xml"/><Relationship Id="rId10" Type="http://schemas.openxmlformats.org/officeDocument/2006/relationships/image" Target="../media/image23.png"/><Relationship Id="rId4" Type="http://schemas.openxmlformats.org/officeDocument/2006/relationships/tags" Target="../tags/tag708.xml"/><Relationship Id="rId9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726.xml"/><Relationship Id="rId3" Type="http://schemas.openxmlformats.org/officeDocument/2006/relationships/tags" Target="../tags/tag721.xml"/><Relationship Id="rId7" Type="http://schemas.openxmlformats.org/officeDocument/2006/relationships/tags" Target="../tags/tag725.xml"/><Relationship Id="rId12" Type="http://schemas.openxmlformats.org/officeDocument/2006/relationships/image" Target="file:///C:\Users\1V994W2\PycharmProjects\PPT_Background_Generation/pic_temp/pic_sup.png" TargetMode="External"/><Relationship Id="rId2" Type="http://schemas.openxmlformats.org/officeDocument/2006/relationships/tags" Target="../tags/tag720.xml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11" Type="http://schemas.openxmlformats.org/officeDocument/2006/relationships/image" Target="../media/image18.jpeg"/><Relationship Id="rId5" Type="http://schemas.openxmlformats.org/officeDocument/2006/relationships/tags" Target="../tags/tag723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722.xml"/><Relationship Id="rId9" Type="http://schemas.openxmlformats.org/officeDocument/2006/relationships/tags" Target="../tags/tag727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730.xml"/><Relationship Id="rId7" Type="http://schemas.openxmlformats.org/officeDocument/2006/relationships/tags" Target="../tags/tag734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11" Type="http://schemas.openxmlformats.org/officeDocument/2006/relationships/image" Target="../media/image26.png"/><Relationship Id="rId5" Type="http://schemas.openxmlformats.org/officeDocument/2006/relationships/tags" Target="../tags/tag732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31.xml"/><Relationship Id="rId9" Type="http://schemas.openxmlformats.org/officeDocument/2006/relationships/image" Target="../media/image25.pn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37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5" Type="http://schemas.openxmlformats.org/officeDocument/2006/relationships/tags" Target="../tags/tag739.xml"/><Relationship Id="rId4" Type="http://schemas.openxmlformats.org/officeDocument/2006/relationships/tags" Target="../tags/tag738.xml"/><Relationship Id="rId9" Type="http://schemas.openxmlformats.org/officeDocument/2006/relationships/image" Target="file:///C:\Users\1V994W2\PycharmProjects\PPT_Background_Generation/pic_temp/pic_half_top.png" TargetMode="Externa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74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3.xml"/><Relationship Id="rId7" Type="http://schemas.openxmlformats.org/officeDocument/2006/relationships/tags" Target="../tags/tag747.xml"/><Relationship Id="rId12" Type="http://schemas.openxmlformats.org/officeDocument/2006/relationships/image" Target="../media/image26.png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45.xml"/><Relationship Id="rId10" Type="http://schemas.openxmlformats.org/officeDocument/2006/relationships/image" Target="../media/image25.png"/><Relationship Id="rId4" Type="http://schemas.openxmlformats.org/officeDocument/2006/relationships/tags" Target="../tags/tag744.xml"/><Relationship Id="rId9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756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751.xml"/><Relationship Id="rId7" Type="http://schemas.openxmlformats.org/officeDocument/2006/relationships/tags" Target="../tags/tag755.xml"/><Relationship Id="rId12" Type="http://schemas.openxmlformats.org/officeDocument/2006/relationships/image" Target="../media/image25.png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753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758.xml"/><Relationship Id="rId4" Type="http://schemas.openxmlformats.org/officeDocument/2006/relationships/tags" Target="../tags/tag752.xml"/><Relationship Id="rId9" Type="http://schemas.openxmlformats.org/officeDocument/2006/relationships/tags" Target="../tags/tag757.xml"/><Relationship Id="rId14" Type="http://schemas.openxmlformats.org/officeDocument/2006/relationships/image" Target="../media/image26.png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761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760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63.xml"/><Relationship Id="rId10" Type="http://schemas.openxmlformats.org/officeDocument/2006/relationships/image" Target="../media/image26.png"/><Relationship Id="rId4" Type="http://schemas.openxmlformats.org/officeDocument/2006/relationships/tags" Target="../tags/tag762.xml"/><Relationship Id="rId9" Type="http://schemas.openxmlformats.org/officeDocument/2006/relationships/image" Target="file:///C:\Users\1V994W2\Documents\Tencent%20Files\574576071\FileRecv\&#25340;&#35013;&#32032;&#26448;\&#20845;&#21313;\\11\subject_holdright_128,92,92_0_staid_full_0.png" TargetMode="Externa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767.xml"/><Relationship Id="rId2" Type="http://schemas.openxmlformats.org/officeDocument/2006/relationships/tags" Target="../tags/tag766.xml"/><Relationship Id="rId1" Type="http://schemas.openxmlformats.org/officeDocument/2006/relationships/tags" Target="../tags/tag765.xml"/><Relationship Id="rId4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592153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11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12"/>
                </p:custDataLst>
              </p:nvPr>
            </p:nvPicPr>
            <p:blipFill rotWithShape="1">
              <a:blip r:embed="rId15" cstate="print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662589" y="2628407"/>
            <a:ext cx="5819299" cy="36868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125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662351" y="1719335"/>
            <a:ext cx="5819299" cy="863371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3375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383279" y="3368724"/>
            <a:ext cx="1037320" cy="356107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4572000" y="3368724"/>
            <a:ext cx="1037319" cy="356107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-11432"/>
            <a:ext cx="9144000" cy="153522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06"/>
            <a:ext cx="8139178" cy="404238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8" y="892413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8" y="1178929"/>
            <a:ext cx="3962432" cy="303179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1178929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2021-9-15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1178929"/>
            <a:ext cx="713238" cy="303179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1178925"/>
            <a:ext cx="7371076" cy="303179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8" y="1178929"/>
            <a:ext cx="8139178" cy="303179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9144000" cy="38583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1302068" y="1937856"/>
            <a:ext cx="3269933" cy="659484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495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1302068" y="2656895"/>
            <a:ext cx="3269933" cy="263757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sz="15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073944" y="2030741"/>
            <a:ext cx="0" cy="8574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813973"/>
            <a:ext cx="8705888" cy="35164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345848"/>
            <a:ext cx="7219800" cy="407096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860288"/>
            <a:ext cx="7219950" cy="19382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643050"/>
            <a:ext cx="3618452" cy="38583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1076476"/>
            <a:ext cx="2970000" cy="49621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635474"/>
            <a:ext cx="2967300" cy="230282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1076216"/>
            <a:ext cx="4860000" cy="28624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643050"/>
            <a:ext cx="9144000" cy="14989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1082552"/>
            <a:ext cx="8232300" cy="352412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576738"/>
            <a:ext cx="8231981" cy="465831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222826"/>
            <a:ext cx="8224200" cy="19301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472341"/>
            <a:ext cx="9144000" cy="102900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1019766"/>
            <a:ext cx="8232300" cy="317981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588890"/>
            <a:ext cx="8243100" cy="18066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557535"/>
            <a:ext cx="8251200" cy="5691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3050"/>
            <a:ext cx="9144000" cy="51444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4258277"/>
            <a:ext cx="540068" cy="243073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8277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776723"/>
            <a:ext cx="8278200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578764"/>
            <a:ext cx="40068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578764"/>
            <a:ext cx="40257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352974"/>
            <a:ext cx="40068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350949"/>
            <a:ext cx="40257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4633771"/>
            <a:ext cx="9144000" cy="8745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26675"/>
            <a:ext cx="9144000" cy="15352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344229" y="1816650"/>
            <a:ext cx="4455542" cy="1002652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0" y="-2"/>
            <a:ext cx="9144000" cy="1278957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74527" y="3313995"/>
            <a:ext cx="976576" cy="364027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4692899" y="3313995"/>
            <a:ext cx="976577" cy="364027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179595"/>
            <a:ext cx="9144000" cy="278521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848" y="3954436"/>
            <a:ext cx="1215152" cy="54691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4436"/>
            <a:ext cx="1215152" cy="5469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396482"/>
            <a:ext cx="6858000" cy="134281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2816255"/>
            <a:ext cx="6858000" cy="93166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4633771"/>
            <a:ext cx="9144000" cy="986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14789" y="204823"/>
            <a:ext cx="8712041" cy="47347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64"/>
            <a:ext cx="7219800" cy="542795"/>
          </a:xfrm>
        </p:spPr>
        <p:txBody>
          <a:bodyPr anchor="ctr"/>
          <a:lstStyle>
            <a:lvl1pPr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84"/>
            <a:ext cx="7219950" cy="2584352"/>
          </a:xfrm>
        </p:spPr>
        <p:txBody>
          <a:bodyPr/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5304452" y="3700537"/>
            <a:ext cx="3622376" cy="1239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3617595" cy="514487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37400" y="577901"/>
            <a:ext cx="2970000" cy="661616"/>
          </a:xfrm>
        </p:spPr>
        <p:txBody>
          <a:bodyPr anchor="ctr"/>
          <a:lstStyle>
            <a:lvl1pPr>
              <a:defRPr sz="202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40100" y="1323231"/>
            <a:ext cx="2967300" cy="3070437"/>
          </a:xfrm>
        </p:spPr>
        <p:txBody>
          <a:bodyPr/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3825900" y="577555"/>
            <a:ext cx="4860000" cy="3816620"/>
          </a:xfrm>
        </p:spPr>
        <p:txBody>
          <a:bodyPr/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6173998" y="3996534"/>
            <a:ext cx="2970001" cy="1147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3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9000" y="586002"/>
            <a:ext cx="8232300" cy="469882"/>
          </a:xfrm>
        </p:spPr>
        <p:txBody>
          <a:bodyPr anchor="ctr"/>
          <a:lstStyle>
            <a:lvl1pPr algn="ctr">
              <a:defRPr sz="202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59000" y="1244918"/>
            <a:ext cx="8231981" cy="621109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59581" y="2106368"/>
            <a:ext cx="8224200" cy="2573550"/>
          </a:xfrm>
        </p:spPr>
        <p:txBody>
          <a:bodyPr/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6173998" y="3996534"/>
            <a:ext cx="2970001" cy="1147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58" y="0"/>
            <a:ext cx="9144000" cy="1481873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3782087"/>
            <a:ext cx="9144000" cy="137183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88"/>
            <a:ext cx="8232300" cy="423974"/>
          </a:xfrm>
        </p:spPr>
        <p:txBody>
          <a:bodyPr anchor="ctr"/>
          <a:lstStyle>
            <a:lvl1pPr algn="ctr"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121"/>
            <a:ext cx="8243100" cy="2408821"/>
          </a:xfrm>
        </p:spPr>
        <p:txBody>
          <a:bodyPr/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980"/>
            <a:ext cx="8251200" cy="75883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4682609"/>
            <a:ext cx="9144000" cy="923581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9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015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31"/>
            <a:ext cx="8278200" cy="331531"/>
          </a:xfrm>
        </p:spPr>
        <p:txBody>
          <a:bodyPr>
            <a:normAutofit/>
          </a:bodyPr>
          <a:lstStyle>
            <a:lvl1pPr>
              <a:defRPr sz="15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4700" y="1247618"/>
            <a:ext cx="4006800" cy="2171180"/>
          </a:xfrm>
        </p:spPr>
        <p:txBody>
          <a:bodyPr>
            <a:normAutofit/>
          </a:bodyPr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618"/>
            <a:ext cx="4025700" cy="2171180"/>
          </a:xfrm>
        </p:spPr>
        <p:txBody>
          <a:bodyPr>
            <a:normAutofit/>
          </a:bodyPr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232"/>
            <a:ext cx="4006800" cy="586002"/>
          </a:xfrm>
        </p:spPr>
        <p:txBody>
          <a:bodyPr>
            <a:normAutofit/>
          </a:bodyPr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532"/>
            <a:ext cx="4025700" cy="586002"/>
          </a:xfrm>
        </p:spPr>
        <p:txBody>
          <a:bodyPr>
            <a:normAutofit/>
          </a:bodyPr>
          <a:lstStyle>
            <a:lvl1pPr>
              <a:defRPr sz="7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719544"/>
            <a:ext cx="9144000" cy="37053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6321812" y="3688570"/>
            <a:ext cx="2822188" cy="73656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 rot="10800000" flipH="1">
            <a:off x="0" y="299"/>
            <a:ext cx="3535204" cy="9226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004576"/>
            <a:ext cx="6858000" cy="1790413"/>
          </a:xfrm>
        </p:spPr>
        <p:txBody>
          <a:bodyPr anchor="b"/>
          <a:lstStyle>
            <a:lvl1pPr algn="ctr">
              <a:defRPr sz="33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2897607"/>
            <a:ext cx="6858000" cy="1242217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506"/>
            <a:ext cx="8139178" cy="4042387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4633771"/>
            <a:ext cx="9144000" cy="993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2171347" y="1813054"/>
            <a:ext cx="4762500" cy="684848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304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5418896" y="2967626"/>
            <a:ext cx="1458278" cy="230069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/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2228021" y="2967626"/>
            <a:ext cx="1458278" cy="2300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 dirty="0"/>
              <a:t>编辑文本</a:t>
            </a: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2227783" y="2757801"/>
            <a:ext cx="46496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9"/>
            </p:custDataLst>
          </p:nvPr>
        </p:nvSpPr>
        <p:spPr>
          <a:xfrm>
            <a:off x="2171587" y="1252290"/>
            <a:ext cx="4762976" cy="2525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845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1" y="1219804"/>
            <a:ext cx="8139178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96520" marR="0" lvl="0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89560" marR="0" lvl="1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482600" marR="0" lvl="2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675640" marR="0" lvl="3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868045" marR="0" lvl="4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287762"/>
            <a:ext cx="3048000" cy="85663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5"/>
            </p:custDataLst>
          </p:nvPr>
        </p:nvSpPr>
        <p:spPr>
          <a:xfrm>
            <a:off x="2120741" y="3437866"/>
            <a:ext cx="4902518" cy="300543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6"/>
            </p:custDataLst>
          </p:nvPr>
        </p:nvSpPr>
        <p:spPr>
          <a:xfrm>
            <a:off x="2120741" y="2764555"/>
            <a:ext cx="4902518" cy="470141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kumimoji="0" lang="zh-CN" altLang="en-US" sz="1855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7" y="1219804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96520" marR="0" lvl="0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89560" marR="0" lvl="1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482600" marR="0" lvl="2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675640" marR="0" lvl="3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868045" marR="0" lvl="4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1219804"/>
            <a:ext cx="3962432" cy="303179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6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6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6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6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67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7" y="750231"/>
            <a:ext cx="3962432" cy="2143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845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645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517792"/>
            <a:ext cx="3962400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96520" marR="0" lvl="0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89560" marR="0" lvl="1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482600" marR="0" lvl="2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675640" marR="0" lvl="3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868045" marR="0" lvl="4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2" y="750231"/>
            <a:ext cx="3962432" cy="2143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845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645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2" y="1517792"/>
            <a:ext cx="3962432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96520" marR="0" lvl="0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89560" marR="0" lvl="1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482600" marR="0" lvl="2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675640" marR="0" lvl="3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868045" marR="0" lvl="4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77706"/>
            <a:ext cx="3291840" cy="138898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4820303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2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7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7" y="1219804"/>
            <a:ext cx="3962432" cy="303179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289560" marR="0" lvl="1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482600" marR="0" lvl="2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675640" marR="0" lvl="3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868045" marR="0" lvl="4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1219804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96520" marR="0" lvl="0" indent="-965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6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2021-9-15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1219804"/>
            <a:ext cx="713238" cy="303179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1219798"/>
            <a:ext cx="7371076" cy="303179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26675"/>
            <a:ext cx="9144000" cy="153522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938615" y="2011518"/>
            <a:ext cx="2682787" cy="537475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2475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3938615" y="2595407"/>
            <a:ext cx="2682788" cy="408293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7" y="1219804"/>
            <a:ext cx="8139178" cy="303179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1302068" y="1836321"/>
            <a:ext cx="3269933" cy="659484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2785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1302068" y="2729085"/>
            <a:ext cx="3269933" cy="263757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sz="845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073944" y="1993154"/>
            <a:ext cx="0" cy="8574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2"/>
            <a:ext cx="8139178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97"/>
            <a:ext cx="8705888" cy="468860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760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004913"/>
            <a:ext cx="7219800" cy="407096"/>
          </a:xfrm>
        </p:spPr>
        <p:txBody>
          <a:bodyPr wrap="square" anchor="ctr">
            <a:normAutofit/>
          </a:bodyPr>
          <a:lstStyle>
            <a:lvl1pPr>
              <a:defRPr sz="135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946028"/>
            <a:ext cx="7219950" cy="19382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8452" cy="514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760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660603"/>
            <a:ext cx="2970000" cy="496212"/>
          </a:xfrm>
        </p:spPr>
        <p:txBody>
          <a:bodyPr wrap="square" anchor="ctr" anchorCtr="0">
            <a:normAutofit/>
          </a:bodyPr>
          <a:lstStyle>
            <a:lvl1pPr>
              <a:defRPr sz="152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707036"/>
            <a:ext cx="2967300" cy="230282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1054632"/>
            <a:ext cx="4860000" cy="28624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59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760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644738"/>
            <a:ext cx="8232300" cy="352412"/>
          </a:xfrm>
        </p:spPr>
        <p:txBody>
          <a:bodyPr wrap="square" anchor="ctr">
            <a:normAutofit/>
          </a:bodyPr>
          <a:lstStyle>
            <a:lvl1pPr algn="ctr">
              <a:defRPr sz="152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322556"/>
            <a:ext cx="8231981" cy="465831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428062"/>
            <a:ext cx="8224200" cy="19301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2388"/>
            <a:ext cx="9144000" cy="137201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760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555285"/>
            <a:ext cx="8232300" cy="317981"/>
          </a:xfrm>
        </p:spPr>
        <p:txBody>
          <a:bodyPr wrap="square" anchor="ctr" anchorCtr="0">
            <a:normAutofit/>
          </a:bodyPr>
          <a:lstStyle>
            <a:lvl1pPr algn="ctr">
              <a:defRPr sz="135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562223"/>
            <a:ext cx="8243100" cy="18066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980834"/>
            <a:ext cx="8251200" cy="5691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92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760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4820303"/>
            <a:ext cx="540068" cy="32409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20303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19673"/>
            <a:ext cx="8278200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519016"/>
            <a:ext cx="40068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519016"/>
            <a:ext cx="40257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86482"/>
            <a:ext cx="40068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83782"/>
            <a:ext cx="40257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179595"/>
            <a:ext cx="9144000" cy="278521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760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848" y="4415181"/>
            <a:ext cx="1215152" cy="72921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5181"/>
            <a:ext cx="1215152" cy="7292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228377"/>
            <a:ext cx="6858000" cy="1342810"/>
          </a:xfrm>
        </p:spPr>
        <p:txBody>
          <a:bodyPr wrap="square" anchor="b">
            <a:normAutofit/>
          </a:bodyPr>
          <a:lstStyle>
            <a:lvl1pPr algn="ctr">
              <a:defRPr sz="253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3052884"/>
            <a:ext cx="6858000" cy="93166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2171347" y="1813054"/>
            <a:ext cx="4762500" cy="684848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405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5418896" y="2967626"/>
            <a:ext cx="1458278" cy="230069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/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2228021" y="2967626"/>
            <a:ext cx="1458278" cy="2300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 dirty="0"/>
              <a:t>编辑文本</a:t>
            </a: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2227783" y="2757801"/>
            <a:ext cx="46496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9"/>
            </p:custDataLst>
          </p:nvPr>
        </p:nvSpPr>
        <p:spPr>
          <a:xfrm>
            <a:off x="2171587" y="1252290"/>
            <a:ext cx="4762976" cy="2525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1125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506"/>
            <a:ext cx="3962432" cy="4042387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506"/>
            <a:ext cx="3962432" cy="4042387"/>
          </a:xfrm>
        </p:spPr>
        <p:txBody>
          <a:bodyPr lIns="90000" tIns="46800" rIns="90000" bIns="46800">
            <a:normAutofit/>
          </a:bodyPr>
          <a:lstStyle>
            <a:lvl1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-12382" y="4479477"/>
            <a:ext cx="2608970" cy="68111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 flipH="1">
            <a:off x="6537457" y="4429894"/>
            <a:ext cx="2610830" cy="730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1" y="1219804"/>
            <a:ext cx="8139178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287762"/>
            <a:ext cx="3048000" cy="85663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5"/>
            </p:custDataLst>
          </p:nvPr>
        </p:nvSpPr>
        <p:spPr>
          <a:xfrm>
            <a:off x="2120741" y="3437866"/>
            <a:ext cx="4902518" cy="300543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6"/>
            </p:custDataLst>
          </p:nvPr>
        </p:nvSpPr>
        <p:spPr>
          <a:xfrm>
            <a:off x="2120741" y="2764555"/>
            <a:ext cx="4902518" cy="470141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kumimoji="0" lang="zh-CN" altLang="en-US" sz="2475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7" y="1219804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1219804"/>
            <a:ext cx="3962432" cy="303179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7" y="750231"/>
            <a:ext cx="3962432" cy="2143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517792"/>
            <a:ext cx="3962400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2" y="750231"/>
            <a:ext cx="3962432" cy="2143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2" y="1517792"/>
            <a:ext cx="3962432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77706"/>
            <a:ext cx="3291840" cy="138898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4820303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2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7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7" y="1219804"/>
            <a:ext cx="3962432" cy="303179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1219804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2021-9-15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1219804"/>
            <a:ext cx="713238" cy="303179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1219798"/>
            <a:ext cx="7371076" cy="303179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7" y="1219804"/>
            <a:ext cx="8139178" cy="303179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1302068" y="1836321"/>
            <a:ext cx="3269933" cy="659484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3715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1302068" y="2729085"/>
            <a:ext cx="3269933" cy="263757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sz="1125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073944" y="1993154"/>
            <a:ext cx="0" cy="8574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714506"/>
            <a:ext cx="3962432" cy="285802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055078"/>
            <a:ext cx="3962400" cy="3701711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714506"/>
            <a:ext cx="3962432" cy="28580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055078"/>
            <a:ext cx="3962432" cy="3701711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 cstate="print"/>
          <a:srcRect/>
          <a:stretch>
            <a:fillRect/>
          </a:stretch>
        </p:blipFill>
        <p:spPr>
          <a:xfrm flipH="1">
            <a:off x="6537457" y="4429894"/>
            <a:ext cx="2610830" cy="730701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-12382" y="4479477"/>
            <a:ext cx="2608970" cy="6811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2"/>
            <a:ext cx="8139178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97"/>
            <a:ext cx="8705888" cy="468860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004913"/>
            <a:ext cx="7219800" cy="407096"/>
          </a:xfrm>
        </p:spPr>
        <p:txBody>
          <a:bodyPr wrap="square" anchor="ctr">
            <a:normAutofit/>
          </a:bodyPr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946028"/>
            <a:ext cx="7219950" cy="19382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8452" cy="514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660603"/>
            <a:ext cx="2970000" cy="496212"/>
          </a:xfrm>
        </p:spPr>
        <p:txBody>
          <a:bodyPr wrap="square" anchor="ctr" anchorCtr="0">
            <a:normAutofit/>
          </a:bodyPr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707036"/>
            <a:ext cx="2967300" cy="230282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1054632"/>
            <a:ext cx="4860000" cy="28624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59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644738"/>
            <a:ext cx="8232300" cy="352412"/>
          </a:xfrm>
        </p:spPr>
        <p:txBody>
          <a:bodyPr wrap="square" anchor="ctr">
            <a:normAutofit/>
          </a:bodyPr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322556"/>
            <a:ext cx="8231981" cy="465831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428062"/>
            <a:ext cx="8224200" cy="19301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2388"/>
            <a:ext cx="9144000" cy="137201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555285"/>
            <a:ext cx="8232300" cy="317981"/>
          </a:xfrm>
        </p:spPr>
        <p:txBody>
          <a:bodyPr wrap="square" anchor="ctr" anchorCtr="0">
            <a:normAutofit/>
          </a:bodyPr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562223"/>
            <a:ext cx="8243100" cy="18066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980834"/>
            <a:ext cx="8251200" cy="5691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92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4820303"/>
            <a:ext cx="540068" cy="32409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20303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19673"/>
            <a:ext cx="8278200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519016"/>
            <a:ext cx="40068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519016"/>
            <a:ext cx="40257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86482"/>
            <a:ext cx="40068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83782"/>
            <a:ext cx="40257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179595"/>
            <a:ext cx="9144000" cy="278521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848" y="4415181"/>
            <a:ext cx="1215152" cy="72921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5181"/>
            <a:ext cx="1215152" cy="7292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228377"/>
            <a:ext cx="6858000" cy="1342810"/>
          </a:xfrm>
        </p:spPr>
        <p:txBody>
          <a:bodyPr wrap="square" anchor="b">
            <a:normAutofit/>
          </a:bodyPr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3052884"/>
            <a:ext cx="6858000" cy="93166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2171347" y="1813054"/>
            <a:ext cx="4762500" cy="684848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405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5418896" y="2967626"/>
            <a:ext cx="1458278" cy="230069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/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2228021" y="2967626"/>
            <a:ext cx="1458278" cy="2300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 dirty="0"/>
              <a:t>编辑文本</a:t>
            </a: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2227783" y="2757801"/>
            <a:ext cx="46496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9"/>
            </p:custDataLst>
          </p:nvPr>
        </p:nvSpPr>
        <p:spPr>
          <a:xfrm>
            <a:off x="2171587" y="1252290"/>
            <a:ext cx="4762976" cy="2525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1125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1" y="1219804"/>
            <a:ext cx="8139178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287762"/>
            <a:ext cx="3048000" cy="85663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5"/>
            </p:custDataLst>
          </p:nvPr>
        </p:nvSpPr>
        <p:spPr>
          <a:xfrm>
            <a:off x="2120741" y="3437866"/>
            <a:ext cx="4902518" cy="300543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6"/>
            </p:custDataLst>
          </p:nvPr>
        </p:nvSpPr>
        <p:spPr>
          <a:xfrm>
            <a:off x="2120741" y="2764555"/>
            <a:ext cx="4902518" cy="470141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kumimoji="0" lang="zh-CN" altLang="en-US" sz="2475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-11614"/>
            <a:ext cx="2737007" cy="51443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4" cstate="print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 rot="10800000">
            <a:off x="6406993" y="11614"/>
            <a:ext cx="2737007" cy="51443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4" cstate="print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>
          <a:xfrm>
            <a:off x="4228624" y="1113324"/>
            <a:ext cx="685800" cy="357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7" y="1219804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1219804"/>
            <a:ext cx="3962432" cy="303179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7" y="750231"/>
            <a:ext cx="3962432" cy="2143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517792"/>
            <a:ext cx="3962400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2" y="750231"/>
            <a:ext cx="3962432" cy="2143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2" y="1517792"/>
            <a:ext cx="3962432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77706"/>
            <a:ext cx="3291840" cy="138898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4820303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2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7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7" y="1219804"/>
            <a:ext cx="3962432" cy="303179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1219804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2021-9-15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1219804"/>
            <a:ext cx="713238" cy="303179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1219798"/>
            <a:ext cx="7371076" cy="303179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7" y="1219804"/>
            <a:ext cx="8139178" cy="303179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1302068" y="1836321"/>
            <a:ext cx="3269933" cy="659484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3715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1302068" y="2729085"/>
            <a:ext cx="3269933" cy="263757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sz="1125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073944" y="1993154"/>
            <a:ext cx="0" cy="8574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2"/>
            <a:ext cx="8139178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97"/>
            <a:ext cx="8705888" cy="468860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004913"/>
            <a:ext cx="7219800" cy="407096"/>
          </a:xfrm>
        </p:spPr>
        <p:txBody>
          <a:bodyPr wrap="square" anchor="ctr">
            <a:normAutofit/>
          </a:bodyPr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946028"/>
            <a:ext cx="7219950" cy="19382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8452" cy="514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660603"/>
            <a:ext cx="2970000" cy="496212"/>
          </a:xfrm>
        </p:spPr>
        <p:txBody>
          <a:bodyPr wrap="square" anchor="ctr" anchorCtr="0">
            <a:normAutofit/>
          </a:bodyPr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707036"/>
            <a:ext cx="2967300" cy="230282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1054632"/>
            <a:ext cx="4860000" cy="28624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59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644738"/>
            <a:ext cx="8232300" cy="352412"/>
          </a:xfrm>
        </p:spPr>
        <p:txBody>
          <a:bodyPr wrap="square" anchor="ctr">
            <a:normAutofit/>
          </a:bodyPr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322556"/>
            <a:ext cx="8231981" cy="465831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428062"/>
            <a:ext cx="8224200" cy="19301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2388"/>
            <a:ext cx="9144000" cy="137201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555285"/>
            <a:ext cx="8232300" cy="317981"/>
          </a:xfrm>
        </p:spPr>
        <p:txBody>
          <a:bodyPr wrap="square" anchor="ctr" anchorCtr="0">
            <a:normAutofit/>
          </a:bodyPr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562223"/>
            <a:ext cx="8243100" cy="18066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980834"/>
            <a:ext cx="8251200" cy="5691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92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4820303"/>
            <a:ext cx="540068" cy="32409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20303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19673"/>
            <a:ext cx="8278200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519016"/>
            <a:ext cx="40068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519016"/>
            <a:ext cx="40257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86482"/>
            <a:ext cx="40068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83782"/>
            <a:ext cx="40257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179595"/>
            <a:ext cx="9144000" cy="278521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848" y="4415181"/>
            <a:ext cx="1215152" cy="72921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5181"/>
            <a:ext cx="1215152" cy="7292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228377"/>
            <a:ext cx="6858000" cy="1342810"/>
          </a:xfrm>
        </p:spPr>
        <p:txBody>
          <a:bodyPr wrap="square" anchor="b">
            <a:normAutofit/>
          </a:bodyPr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3052884"/>
            <a:ext cx="6858000" cy="93166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2171347" y="1813054"/>
            <a:ext cx="4762500" cy="684848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405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5418896" y="2967626"/>
            <a:ext cx="1458278" cy="230069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/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2228021" y="2967626"/>
            <a:ext cx="1458278" cy="2300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 dirty="0"/>
              <a:t>编辑文本</a:t>
            </a: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2227783" y="2757801"/>
            <a:ext cx="46496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9"/>
            </p:custDataLst>
          </p:nvPr>
        </p:nvSpPr>
        <p:spPr>
          <a:xfrm>
            <a:off x="2171587" y="1252290"/>
            <a:ext cx="4762976" cy="2525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1125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1" y="1219804"/>
            <a:ext cx="8139178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287762"/>
            <a:ext cx="3048000" cy="85663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5"/>
            </p:custDataLst>
          </p:nvPr>
        </p:nvSpPr>
        <p:spPr>
          <a:xfrm>
            <a:off x="2120741" y="3437866"/>
            <a:ext cx="4902518" cy="300543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6"/>
            </p:custDataLst>
          </p:nvPr>
        </p:nvSpPr>
        <p:spPr>
          <a:xfrm>
            <a:off x="2120741" y="2764555"/>
            <a:ext cx="4902518" cy="470141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kumimoji="0" lang="zh-CN" altLang="en-US" sz="2475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7" y="1219804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1219804"/>
            <a:ext cx="3962432" cy="303179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7" y="750231"/>
            <a:ext cx="3962432" cy="2143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517792"/>
            <a:ext cx="3962400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2" y="750231"/>
            <a:ext cx="3962432" cy="2143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2" y="1517792"/>
            <a:ext cx="3962432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84"/>
            <a:ext cx="8139178" cy="33153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506"/>
            <a:ext cx="3962432" cy="404238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506"/>
            <a:ext cx="3962432" cy="4042387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2021-9-15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6173998" y="3996534"/>
            <a:ext cx="2970001" cy="1147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77706"/>
            <a:ext cx="3291840" cy="138898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4820303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2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7" y="373925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7" y="1219804"/>
            <a:ext cx="3962432" cy="303179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1219804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2021-9-15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1219804"/>
            <a:ext cx="713238" cy="303179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1219798"/>
            <a:ext cx="7371076" cy="303179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7" y="1219804"/>
            <a:ext cx="8139178" cy="303179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1302068" y="1836321"/>
            <a:ext cx="3269933" cy="659484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3715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1302068" y="2729085"/>
            <a:ext cx="3269933" cy="263757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sz="1125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073944" y="1993154"/>
            <a:ext cx="0" cy="8574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373922"/>
            <a:ext cx="8139178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97"/>
            <a:ext cx="8705888" cy="468860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004913"/>
            <a:ext cx="7219800" cy="407096"/>
          </a:xfrm>
        </p:spPr>
        <p:txBody>
          <a:bodyPr wrap="square" anchor="ctr">
            <a:normAutofit/>
          </a:bodyPr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946028"/>
            <a:ext cx="7219950" cy="19382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8452" cy="514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660603"/>
            <a:ext cx="2970000" cy="496212"/>
          </a:xfrm>
        </p:spPr>
        <p:txBody>
          <a:bodyPr wrap="square" anchor="ctr" anchorCtr="0">
            <a:normAutofit/>
          </a:bodyPr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707036"/>
            <a:ext cx="2967300" cy="230282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1054632"/>
            <a:ext cx="4860000" cy="28624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59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644738"/>
            <a:ext cx="8232300" cy="352412"/>
          </a:xfrm>
        </p:spPr>
        <p:txBody>
          <a:bodyPr wrap="square" anchor="ctr">
            <a:normAutofit/>
          </a:bodyPr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322556"/>
            <a:ext cx="8231981" cy="465831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428062"/>
            <a:ext cx="8224200" cy="19301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 rot="5400000">
            <a:off x="-2534087" y="2107580"/>
            <a:ext cx="5143502" cy="92924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6173998" y="3996534"/>
            <a:ext cx="2970001" cy="1147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2388"/>
            <a:ext cx="9144000" cy="137201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68" cy="324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555285"/>
            <a:ext cx="8232300" cy="317981"/>
          </a:xfrm>
        </p:spPr>
        <p:txBody>
          <a:bodyPr wrap="square" anchor="ctr" anchorCtr="0">
            <a:normAutofit/>
          </a:bodyPr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562223"/>
            <a:ext cx="8243100" cy="18066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980834"/>
            <a:ext cx="8251200" cy="5691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92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2" y="4820303"/>
            <a:ext cx="540068" cy="32409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20303"/>
            <a:ext cx="540068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19673"/>
            <a:ext cx="8278200" cy="2486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519016"/>
            <a:ext cx="40068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519016"/>
            <a:ext cx="4025700" cy="162838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86482"/>
            <a:ext cx="40068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83782"/>
            <a:ext cx="4025700" cy="4395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179595"/>
            <a:ext cx="9144000" cy="278521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848" y="4415181"/>
            <a:ext cx="1215152" cy="72921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5181"/>
            <a:ext cx="1215152" cy="7292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228377"/>
            <a:ext cx="6858000" cy="1342810"/>
          </a:xfrm>
        </p:spPr>
        <p:txBody>
          <a:bodyPr wrap="square" anchor="b">
            <a:normAutofit/>
          </a:bodyPr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92913"/>
            <a:ext cx="2970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92913"/>
            <a:ext cx="2025000" cy="17823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3052884"/>
            <a:ext cx="6858000" cy="93166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9144000" cy="38583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2171348" y="1917234"/>
            <a:ext cx="4762500" cy="684848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54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5418896" y="2840011"/>
            <a:ext cx="1458278" cy="230069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/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2228021" y="2840011"/>
            <a:ext cx="1458278" cy="2300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 dirty="0"/>
              <a:t>编辑文本</a:t>
            </a: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2227784" y="2711401"/>
            <a:ext cx="46496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9"/>
            </p:custDataLst>
          </p:nvPr>
        </p:nvSpPr>
        <p:spPr>
          <a:xfrm>
            <a:off x="2171587" y="1550696"/>
            <a:ext cx="4762976" cy="2525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892413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2" y="1178929"/>
            <a:ext cx="8139178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3858871"/>
            <a:ext cx="3048000" cy="64247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5"/>
            </p:custDataLst>
          </p:nvPr>
        </p:nvSpPr>
        <p:spPr>
          <a:xfrm>
            <a:off x="2120741" y="3183882"/>
            <a:ext cx="4902518" cy="300543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6"/>
            </p:custDataLst>
          </p:nvPr>
        </p:nvSpPr>
        <p:spPr>
          <a:xfrm>
            <a:off x="2120741" y="2657699"/>
            <a:ext cx="4902518" cy="470141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kumimoji="0" lang="zh-CN" altLang="en-US" sz="330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892413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8" y="1178929"/>
            <a:ext cx="3962432" cy="303179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1178929"/>
            <a:ext cx="3962432" cy="303179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050"/>
            <a:ext cx="540068" cy="243073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643050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892413"/>
            <a:ext cx="8139178" cy="24864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8" y="1178929"/>
            <a:ext cx="3962432" cy="2143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434359"/>
            <a:ext cx="3962400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3" y="1178929"/>
            <a:ext cx="3962432" cy="2143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3" y="1434359"/>
            <a:ext cx="3962432" cy="277628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77706"/>
            <a:ext cx="3291840" cy="138898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933" y="4258277"/>
            <a:ext cx="540068" cy="243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ags" Target="../tags/tag146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ags" Target="../tags/tag150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ags" Target="../tags/tag145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ags" Target="../tags/tag149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ags" Target="../tags/tag148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ags" Target="../tags/tag1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ags" Target="../tags/tag288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ags" Target="../tags/tag29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ags" Target="../tags/tag28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ags" Target="../tags/tag291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ags" Target="../tags/tag290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ags" Target="../tags/tag28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ags" Target="../tags/tag43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tags" Target="../tags/tag43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ags" Target="../tags/tag429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ags" Target="../tags/tag433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ags" Target="../tags/tag432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ags" Target="../tags/tag4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tags" Target="../tags/tag572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tags" Target="../tags/tag57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ags" Target="../tags/tag571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tags" Target="../tags/tag57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tags" Target="../tags/tag574.xml"/><Relationship Id="rId10" Type="http://schemas.openxmlformats.org/officeDocument/2006/relationships/slideLayout" Target="../slideLayouts/slideLayout8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tags" Target="../tags/tag5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tags" Target="../tags/tag714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tags" Target="../tags/tag718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tags" Target="../tags/tag713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ags" Target="../tags/tag717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tags" Target="../tags/tag716.xml"/><Relationship Id="rId10" Type="http://schemas.openxmlformats.org/officeDocument/2006/relationships/slideLayout" Target="../slideLayouts/slideLayout10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tags" Target="../tags/tag7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81"/>
            <a:ext cx="8139178" cy="331531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14506"/>
            <a:ext cx="8139178" cy="404238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2890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86080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64325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900430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15760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803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892411"/>
            <a:ext cx="8139178" cy="24864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183931"/>
            <a:ext cx="8139178" cy="303179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50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215456"/>
            <a:ext cx="2970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50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50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6430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6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386080" rtl="0" eaLnBrk="1" fontAlgn="auto" latinLnBrk="0" hangingPunct="1">
        <a:lnSpc>
          <a:spcPct val="100000"/>
        </a:lnSpc>
        <a:spcBef>
          <a:spcPct val="0"/>
        </a:spcBef>
        <a:buNone/>
        <a:defRPr sz="1015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96520" indent="-96520" algn="l" defTabSz="3860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6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289560" indent="-96520" algn="l" defTabSz="3860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679450" algn="l"/>
        </a:tabLst>
        <a:defRPr sz="6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482600" indent="-96520" algn="l" defTabSz="3860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6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675640" indent="-96520" algn="l" defTabSz="3860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6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868045" indent="-96520" algn="l" defTabSz="3860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67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06108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716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4020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304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608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48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56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60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64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892411"/>
            <a:ext cx="8139178" cy="24864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183931"/>
            <a:ext cx="8139178" cy="303179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215456"/>
            <a:ext cx="2970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6430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2890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86080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64325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900430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15760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803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892411"/>
            <a:ext cx="8139178" cy="24864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183931"/>
            <a:ext cx="8139178" cy="303179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215456"/>
            <a:ext cx="2970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6430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2890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86080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64325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900430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15760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803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892411"/>
            <a:ext cx="8139178" cy="24864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183931"/>
            <a:ext cx="8139178" cy="303179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215456"/>
            <a:ext cx="2970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6430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2890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86080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64325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900430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157605" indent="-128905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803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892411"/>
            <a:ext cx="8139178" cy="24864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183931"/>
            <a:ext cx="8139178" cy="303179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215456"/>
            <a:ext cx="2970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215456"/>
            <a:ext cx="2025000" cy="178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6430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57.xml"/><Relationship Id="rId2" Type="http://schemas.openxmlformats.org/officeDocument/2006/relationships/tags" Target="../tags/tag856.xml"/><Relationship Id="rId1" Type="http://schemas.openxmlformats.org/officeDocument/2006/relationships/tags" Target="../tags/tag85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3.xml"/><Relationship Id="rId13" Type="http://schemas.openxmlformats.org/officeDocument/2006/relationships/tags" Target="../tags/tag928.xml"/><Relationship Id="rId1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918.xml"/><Relationship Id="rId7" Type="http://schemas.openxmlformats.org/officeDocument/2006/relationships/tags" Target="../tags/tag922.xml"/><Relationship Id="rId12" Type="http://schemas.openxmlformats.org/officeDocument/2006/relationships/tags" Target="../tags/tag927.xml"/><Relationship Id="rId17" Type="http://schemas.openxmlformats.org/officeDocument/2006/relationships/image" Target="../media/image30.png"/><Relationship Id="rId2" Type="http://schemas.openxmlformats.org/officeDocument/2006/relationships/tags" Target="../tags/tag917.xml"/><Relationship Id="rId16" Type="http://schemas.openxmlformats.org/officeDocument/2006/relationships/slideLayout" Target="../slideLayouts/slideLayout63.xml"/><Relationship Id="rId20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16.xml"/><Relationship Id="rId6" Type="http://schemas.openxmlformats.org/officeDocument/2006/relationships/tags" Target="../tags/tag921.xml"/><Relationship Id="rId11" Type="http://schemas.openxmlformats.org/officeDocument/2006/relationships/tags" Target="../tags/tag926.xml"/><Relationship Id="rId5" Type="http://schemas.openxmlformats.org/officeDocument/2006/relationships/tags" Target="../tags/tag920.xml"/><Relationship Id="rId15" Type="http://schemas.openxmlformats.org/officeDocument/2006/relationships/tags" Target="../tags/tag930.xml"/><Relationship Id="rId10" Type="http://schemas.openxmlformats.org/officeDocument/2006/relationships/tags" Target="../tags/tag925.xml"/><Relationship Id="rId19" Type="http://schemas.openxmlformats.org/officeDocument/2006/relationships/image" Target="../media/image31.png"/><Relationship Id="rId4" Type="http://schemas.openxmlformats.org/officeDocument/2006/relationships/tags" Target="../tags/tag919.xml"/><Relationship Id="rId9" Type="http://schemas.openxmlformats.org/officeDocument/2006/relationships/tags" Target="../tags/tag924.xml"/><Relationship Id="rId14" Type="http://schemas.openxmlformats.org/officeDocument/2006/relationships/tags" Target="../tags/tag9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33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34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42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937.xml"/><Relationship Id="rId7" Type="http://schemas.openxmlformats.org/officeDocument/2006/relationships/tags" Target="../tags/tag941.xml"/><Relationship Id="rId12" Type="http://schemas.openxmlformats.org/officeDocument/2006/relationships/slideLayout" Target="../slideLayouts/slideLayout98.xml"/><Relationship Id="rId2" Type="http://schemas.openxmlformats.org/officeDocument/2006/relationships/tags" Target="../tags/tag936.xml"/><Relationship Id="rId1" Type="http://schemas.openxmlformats.org/officeDocument/2006/relationships/tags" Target="../tags/tag935.xml"/><Relationship Id="rId6" Type="http://schemas.openxmlformats.org/officeDocument/2006/relationships/tags" Target="../tags/tag940.xml"/><Relationship Id="rId11" Type="http://schemas.openxmlformats.org/officeDocument/2006/relationships/tags" Target="../tags/tag945.xml"/><Relationship Id="rId5" Type="http://schemas.openxmlformats.org/officeDocument/2006/relationships/tags" Target="../tags/tag939.xml"/><Relationship Id="rId10" Type="http://schemas.openxmlformats.org/officeDocument/2006/relationships/tags" Target="../tags/tag944.xml"/><Relationship Id="rId4" Type="http://schemas.openxmlformats.org/officeDocument/2006/relationships/tags" Target="../tags/tag938.xml"/><Relationship Id="rId9" Type="http://schemas.openxmlformats.org/officeDocument/2006/relationships/tags" Target="../tags/tag9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948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tags" Target="../tags/tag947.xml"/><Relationship Id="rId1" Type="http://schemas.openxmlformats.org/officeDocument/2006/relationships/tags" Target="../tags/tag946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33.png"/><Relationship Id="rId5" Type="http://schemas.openxmlformats.org/officeDocument/2006/relationships/tags" Target="../tags/tag950.xml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tags" Target="../tags/tag949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53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52.xml"/><Relationship Id="rId1" Type="http://schemas.openxmlformats.org/officeDocument/2006/relationships/tags" Target="../tags/tag95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35.png"/><Relationship Id="rId4" Type="http://schemas.openxmlformats.org/officeDocument/2006/relationships/tags" Target="../tags/tag954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57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56.xml"/><Relationship Id="rId1" Type="http://schemas.openxmlformats.org/officeDocument/2006/relationships/tags" Target="../tags/tag955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36.png"/><Relationship Id="rId4" Type="http://schemas.openxmlformats.org/officeDocument/2006/relationships/tags" Target="../tags/tag958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61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60.xml"/><Relationship Id="rId1" Type="http://schemas.openxmlformats.org/officeDocument/2006/relationships/tags" Target="../tags/tag95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62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65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64.xml"/><Relationship Id="rId1" Type="http://schemas.openxmlformats.org/officeDocument/2006/relationships/tags" Target="../tags/tag96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66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69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68.xml"/><Relationship Id="rId1" Type="http://schemas.openxmlformats.org/officeDocument/2006/relationships/tags" Target="../tags/tag967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5.xml"/><Relationship Id="rId4" Type="http://schemas.openxmlformats.org/officeDocument/2006/relationships/tags" Target="../tags/tag970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73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72.xml"/><Relationship Id="rId1" Type="http://schemas.openxmlformats.org/officeDocument/2006/relationships/tags" Target="../tags/tag97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74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65.xml"/><Relationship Id="rId13" Type="http://schemas.openxmlformats.org/officeDocument/2006/relationships/tags" Target="../tags/tag870.xml"/><Relationship Id="rId18" Type="http://schemas.openxmlformats.org/officeDocument/2006/relationships/tags" Target="../tags/tag875.xml"/><Relationship Id="rId3" Type="http://schemas.openxmlformats.org/officeDocument/2006/relationships/tags" Target="../tags/tag860.xml"/><Relationship Id="rId21" Type="http://schemas.openxmlformats.org/officeDocument/2006/relationships/slideLayout" Target="../slideLayouts/slideLayout44.xml"/><Relationship Id="rId7" Type="http://schemas.openxmlformats.org/officeDocument/2006/relationships/tags" Target="../tags/tag864.xml"/><Relationship Id="rId12" Type="http://schemas.openxmlformats.org/officeDocument/2006/relationships/tags" Target="../tags/tag869.xml"/><Relationship Id="rId17" Type="http://schemas.openxmlformats.org/officeDocument/2006/relationships/tags" Target="../tags/tag874.xml"/><Relationship Id="rId2" Type="http://schemas.openxmlformats.org/officeDocument/2006/relationships/tags" Target="../tags/tag859.xml"/><Relationship Id="rId16" Type="http://schemas.openxmlformats.org/officeDocument/2006/relationships/tags" Target="../tags/tag873.xml"/><Relationship Id="rId20" Type="http://schemas.openxmlformats.org/officeDocument/2006/relationships/tags" Target="../tags/tag877.xml"/><Relationship Id="rId1" Type="http://schemas.openxmlformats.org/officeDocument/2006/relationships/tags" Target="../tags/tag858.xml"/><Relationship Id="rId6" Type="http://schemas.openxmlformats.org/officeDocument/2006/relationships/tags" Target="../tags/tag863.xml"/><Relationship Id="rId11" Type="http://schemas.openxmlformats.org/officeDocument/2006/relationships/tags" Target="../tags/tag868.xml"/><Relationship Id="rId5" Type="http://schemas.openxmlformats.org/officeDocument/2006/relationships/tags" Target="../tags/tag862.xml"/><Relationship Id="rId15" Type="http://schemas.openxmlformats.org/officeDocument/2006/relationships/tags" Target="../tags/tag872.xml"/><Relationship Id="rId10" Type="http://schemas.openxmlformats.org/officeDocument/2006/relationships/tags" Target="../tags/tag867.xml"/><Relationship Id="rId19" Type="http://schemas.openxmlformats.org/officeDocument/2006/relationships/tags" Target="../tags/tag876.xml"/><Relationship Id="rId4" Type="http://schemas.openxmlformats.org/officeDocument/2006/relationships/tags" Target="../tags/tag861.xml"/><Relationship Id="rId9" Type="http://schemas.openxmlformats.org/officeDocument/2006/relationships/tags" Target="../tags/tag866.xml"/><Relationship Id="rId14" Type="http://schemas.openxmlformats.org/officeDocument/2006/relationships/tags" Target="../tags/tag87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77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76.xml"/><Relationship Id="rId1" Type="http://schemas.openxmlformats.org/officeDocument/2006/relationships/tags" Target="../tags/tag975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78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81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80.xml"/><Relationship Id="rId1" Type="http://schemas.openxmlformats.org/officeDocument/2006/relationships/tags" Target="../tags/tag97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82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85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84.xml"/><Relationship Id="rId1" Type="http://schemas.openxmlformats.org/officeDocument/2006/relationships/tags" Target="../tags/tag98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86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89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88.xml"/><Relationship Id="rId1" Type="http://schemas.openxmlformats.org/officeDocument/2006/relationships/tags" Target="../tags/tag987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90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93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92.xml"/><Relationship Id="rId1" Type="http://schemas.openxmlformats.org/officeDocument/2006/relationships/tags" Target="../tags/tag99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94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97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96.xml"/><Relationship Id="rId1" Type="http://schemas.openxmlformats.org/officeDocument/2006/relationships/tags" Target="../tags/tag995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5.xml"/><Relationship Id="rId4" Type="http://schemas.openxmlformats.org/officeDocument/2006/relationships/tags" Target="../tags/tag998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001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00.xml"/><Relationship Id="rId1" Type="http://schemas.openxmlformats.org/officeDocument/2006/relationships/tags" Target="../tags/tag99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1002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005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04.xml"/><Relationship Id="rId1" Type="http://schemas.openxmlformats.org/officeDocument/2006/relationships/tags" Target="../tags/tag100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1006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tags" Target="../tags/tag1008.xml"/><Relationship Id="rId1" Type="http://schemas.openxmlformats.org/officeDocument/2006/relationships/tags" Target="../tags/tag1007.xml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880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881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884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83.xml"/><Relationship Id="rId1" Type="http://schemas.openxmlformats.org/officeDocument/2006/relationships/tags" Target="../tags/tag882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885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888.xml"/><Relationship Id="rId7" Type="http://schemas.openxmlformats.org/officeDocument/2006/relationships/image" Target="../media/image31.png"/><Relationship Id="rId2" Type="http://schemas.openxmlformats.org/officeDocument/2006/relationships/tags" Target="../tags/tag887.xml"/><Relationship Id="rId1" Type="http://schemas.openxmlformats.org/officeDocument/2006/relationships/tags" Target="../tags/tag886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891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892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00.xml"/><Relationship Id="rId13" Type="http://schemas.openxmlformats.org/officeDocument/2006/relationships/tags" Target="../tags/tag905.xml"/><Relationship Id="rId3" Type="http://schemas.openxmlformats.org/officeDocument/2006/relationships/tags" Target="../tags/tag895.xml"/><Relationship Id="rId7" Type="http://schemas.openxmlformats.org/officeDocument/2006/relationships/tags" Target="../tags/tag899.xml"/><Relationship Id="rId12" Type="http://schemas.openxmlformats.org/officeDocument/2006/relationships/tags" Target="../tags/tag904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894.xml"/><Relationship Id="rId16" Type="http://schemas.openxmlformats.org/officeDocument/2006/relationships/slideLayout" Target="../slideLayouts/slideLayout62.xml"/><Relationship Id="rId1" Type="http://schemas.openxmlformats.org/officeDocument/2006/relationships/tags" Target="../tags/tag893.xml"/><Relationship Id="rId6" Type="http://schemas.openxmlformats.org/officeDocument/2006/relationships/tags" Target="../tags/tag898.xml"/><Relationship Id="rId11" Type="http://schemas.openxmlformats.org/officeDocument/2006/relationships/tags" Target="../tags/tag903.xml"/><Relationship Id="rId5" Type="http://schemas.openxmlformats.org/officeDocument/2006/relationships/tags" Target="../tags/tag897.xml"/><Relationship Id="rId15" Type="http://schemas.openxmlformats.org/officeDocument/2006/relationships/tags" Target="../tags/tag907.xml"/><Relationship Id="rId10" Type="http://schemas.openxmlformats.org/officeDocument/2006/relationships/tags" Target="../tags/tag902.xml"/><Relationship Id="rId4" Type="http://schemas.openxmlformats.org/officeDocument/2006/relationships/tags" Target="../tags/tag896.xml"/><Relationship Id="rId9" Type="http://schemas.openxmlformats.org/officeDocument/2006/relationships/tags" Target="../tags/tag901.xml"/><Relationship Id="rId14" Type="http://schemas.openxmlformats.org/officeDocument/2006/relationships/tags" Target="../tags/tag90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10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09.xml"/><Relationship Id="rId1" Type="http://schemas.openxmlformats.org/officeDocument/2006/relationships/tags" Target="../tags/tag908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911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14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13.xml"/><Relationship Id="rId1" Type="http://schemas.openxmlformats.org/officeDocument/2006/relationships/tags" Target="../tags/tag912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32.jpeg"/><Relationship Id="rId4" Type="http://schemas.openxmlformats.org/officeDocument/2006/relationships/tags" Target="../tags/tag915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>
          <a:xfrm>
            <a:off x="1797835" y="1355168"/>
            <a:ext cx="5270152" cy="1549512"/>
          </a:xfrm>
        </p:spPr>
        <p:txBody>
          <a:bodyPr>
            <a:normAutofit fontScale="9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335" b="1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latin typeface="+mj-lt"/>
                <a:ea typeface="+mj-ea"/>
                <a:sym typeface="+mn-ea"/>
              </a:rPr>
              <a:t>自贡市</a:t>
            </a:r>
            <a:r>
              <a:rPr lang="en-US" altLang="zh-CN" sz="3335" b="1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latin typeface="+mj-lt"/>
                <a:ea typeface="+mj-ea"/>
                <a:sym typeface="+mn-ea"/>
              </a:rPr>
              <a:t>2021</a:t>
            </a:r>
            <a:r>
              <a:rPr sz="3335" b="1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latin typeface="+mj-lt"/>
                <a:ea typeface="+mj-ea"/>
                <a:sym typeface="+mn-ea"/>
              </a:rPr>
              <a:t>年</a:t>
            </a:r>
            <a:br>
              <a:rPr sz="3335" b="1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latin typeface="+mj-lt"/>
                <a:ea typeface="+mj-ea"/>
                <a:sym typeface="+mn-ea"/>
              </a:rPr>
            </a:br>
            <a:r>
              <a:rPr sz="3335" b="1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latin typeface="+mj-lt"/>
                <a:ea typeface="+mj-ea"/>
                <a:sym typeface="+mn-ea"/>
              </a:rPr>
              <a:t>居民健康素养与烟草流行监测方案解读</a:t>
            </a:r>
            <a:endParaRPr lang="en-US" altLang="zh-CN" sz="3335" b="1" spc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latin typeface="+mj-lt"/>
              <a:ea typeface="+mj-ea"/>
              <a:sym typeface="+mn-ea"/>
            </a:endParaRPr>
          </a:p>
        </p:txBody>
      </p:sp>
      <p:sp>
        <p:nvSpPr>
          <p:cNvPr id="8" name="文本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987539" y="2976131"/>
            <a:ext cx="1693365" cy="471094"/>
          </a:xfrm>
          <a:prstGeom prst="rect">
            <a:avLst/>
          </a:prstGeom>
        </p:spPr>
        <p:txBody>
          <a:bodyPr vert="horz" wrap="square" lIns="68591" tIns="34295" rIns="68591" bIns="34295" rtlCol="0" anchor="ctr">
            <a:noAutofit/>
          </a:bodyPr>
          <a:lstStyle>
            <a:lvl1pPr marL="0" indent="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9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86080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5510" algn="l"/>
              </a:tabLst>
              <a:defRPr sz="9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64325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900430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15760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414780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200">
                <a:solidFill>
                  <a:schemeClr val="dk1">
                    <a:lumMod val="65000"/>
                    <a:lumOff val="35000"/>
                  </a:schemeClr>
                </a:solidFill>
              </a:rPr>
              <a:t>自贡市疾控中心</a:t>
            </a: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altLang="zh-CN" sz="1200">
                <a:solidFill>
                  <a:schemeClr val="dk1">
                    <a:lumMod val="65000"/>
                    <a:lumOff val="35000"/>
                  </a:schemeClr>
                </a:solidFill>
              </a:rPr>
              <a:t>      2021.9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04327" y="4036449"/>
            <a:ext cx="3910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5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每个社区（村）随机抽取</a:t>
            </a:r>
            <a:r>
              <a:rPr lang="en-US" altLang="zh-CN" sz="15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55</a:t>
            </a:r>
            <a:r>
              <a:rPr lang="zh-CN" altLang="en-US" sz="15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户家庭户，完成</a:t>
            </a:r>
            <a:r>
              <a:rPr lang="en-US" altLang="zh-CN" sz="15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15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份问卷即可。</a:t>
            </a:r>
          </a:p>
        </p:txBody>
      </p:sp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4351458" y="1871037"/>
            <a:ext cx="691160" cy="2834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4384801" y="1899617"/>
            <a:ext cx="749272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自贡市</a:t>
            </a:r>
          </a:p>
        </p:txBody>
      </p:sp>
      <p:sp>
        <p:nvSpPr>
          <p:cNvPr id="44" name="文本框 43"/>
          <p:cNvSpPr txBox="1"/>
          <p:nvPr>
            <p:custDataLst>
              <p:tags r:id="rId6"/>
            </p:custDataLst>
          </p:nvPr>
        </p:nvSpPr>
        <p:spPr>
          <a:xfrm>
            <a:off x="4351458" y="2434063"/>
            <a:ext cx="87264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个区县</a:t>
            </a:r>
          </a:p>
        </p:txBody>
      </p:sp>
      <p:sp>
        <p:nvSpPr>
          <p:cNvPr id="45" name="矩形 44"/>
          <p:cNvSpPr/>
          <p:nvPr>
            <p:custDataLst>
              <p:tags r:id="rId7"/>
            </p:custDataLst>
          </p:nvPr>
        </p:nvSpPr>
        <p:spPr>
          <a:xfrm>
            <a:off x="4275244" y="2434063"/>
            <a:ext cx="949809" cy="27627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6" name="直接箭头连接符 45"/>
          <p:cNvCxnSpPr/>
          <p:nvPr>
            <p:custDataLst>
              <p:tags r:id="rId8"/>
            </p:custDataLst>
          </p:nvPr>
        </p:nvCxnSpPr>
        <p:spPr>
          <a:xfrm>
            <a:off x="4717282" y="2176367"/>
            <a:ext cx="0" cy="25769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>
            <p:custDataLst>
              <p:tags r:id="rId9"/>
            </p:custDataLst>
          </p:nvPr>
        </p:nvCxnSpPr>
        <p:spPr>
          <a:xfrm>
            <a:off x="4717282" y="2710337"/>
            <a:ext cx="0" cy="25769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>
            <p:custDataLst>
              <p:tags r:id="rId10"/>
            </p:custDataLst>
          </p:nvPr>
        </p:nvSpPr>
        <p:spPr>
          <a:xfrm>
            <a:off x="3776047" y="2968033"/>
            <a:ext cx="2023464" cy="2767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11"/>
            </p:custDataLst>
          </p:nvPr>
        </p:nvSpPr>
        <p:spPr>
          <a:xfrm>
            <a:off x="3813677" y="2968033"/>
            <a:ext cx="194820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21</a:t>
            </a:r>
            <a:r>
              <a:rPr lang="zh-CN" alt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个街道（乡镇）</a:t>
            </a:r>
          </a:p>
        </p:txBody>
      </p:sp>
      <p:cxnSp>
        <p:nvCxnSpPr>
          <p:cNvPr id="51" name="直接箭头连接符 50"/>
          <p:cNvCxnSpPr/>
          <p:nvPr>
            <p:custDataLst>
              <p:tags r:id="rId12"/>
            </p:custDataLst>
          </p:nvPr>
        </p:nvCxnSpPr>
        <p:spPr>
          <a:xfrm>
            <a:off x="4721092" y="3244783"/>
            <a:ext cx="0" cy="25769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>
            <p:custDataLst>
              <p:tags r:id="rId13"/>
            </p:custDataLst>
          </p:nvPr>
        </p:nvSpPr>
        <p:spPr>
          <a:xfrm>
            <a:off x="3489294" y="3502955"/>
            <a:ext cx="2655558" cy="2757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4"/>
            </p:custDataLst>
          </p:nvPr>
        </p:nvSpPr>
        <p:spPr>
          <a:xfrm>
            <a:off x="3776047" y="3502479"/>
            <a:ext cx="194820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42</a:t>
            </a:r>
            <a:r>
              <a:rPr lang="zh-CN" alt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个社区（村）</a:t>
            </a:r>
          </a:p>
        </p:txBody>
      </p:sp>
      <p:cxnSp>
        <p:nvCxnSpPr>
          <p:cNvPr id="55" name="直接箭头连接符 54"/>
          <p:cNvCxnSpPr/>
          <p:nvPr>
            <p:custDataLst>
              <p:tags r:id="rId15"/>
            </p:custDataLst>
          </p:nvPr>
        </p:nvCxnSpPr>
        <p:spPr>
          <a:xfrm>
            <a:off x="4717282" y="3778752"/>
            <a:ext cx="0" cy="25769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015043" y="557310"/>
            <a:ext cx="5113438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algn="l">
              <a:lnSpc>
                <a:spcPct val="100000"/>
              </a:lnSpc>
              <a:buClrTx/>
              <a:buSzTx/>
            </a:pPr>
            <a:r>
              <a:rPr lang="en-US" sz="1350" b="1" spc="300" dirty="0" smtClean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1350" b="1" spc="300" dirty="0" smtClean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350" b="1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抽样</a:t>
            </a:r>
            <a:r>
              <a:rPr lang="zh-CN" sz="1350" b="1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方法及步骤</a:t>
            </a:r>
            <a:endParaRPr sz="1350" b="1" spc="30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</a:pPr>
            <a:r>
              <a:rPr sz="1350" spc="3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采用分层多阶段、PPS、整群抽样相结合的方法；考虑健康素养水平在家庭户中的聚集性，1个家庭户只调查1名符合条件的家庭成员。</a:t>
            </a:r>
            <a:r>
              <a:rPr lang="zh-CN" sz="1350" spc="3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（省级素养监测项目另作安排）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935971" y="1296579"/>
          <a:ext cx="5248275" cy="2750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235"/>
                <a:gridCol w="1680845"/>
                <a:gridCol w="776605"/>
                <a:gridCol w="1926590"/>
              </a:tblGrid>
              <a:tr h="2749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抽样阶段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样本分配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抽样方法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分工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第一阶段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每个区抽取3个街道或每个县抽取3个乡镇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PPS法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市级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第二阶段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每个街道抽取2个居委会或每个乡镇抽取2个村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PPS法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监测点收集村（社区）信息报市健教所，市健教所进行抽样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第三阶段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每个居委会或村抽取55个家庭户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简单随机抽样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监测点</a:t>
                      </a:r>
                      <a:r>
                        <a:rPr lang="zh-CN" alt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排空户</a:t>
                      </a: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、列表，</a:t>
                      </a:r>
                      <a:r>
                        <a:rPr lang="zh-CN" alt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市级</a:t>
                      </a:r>
                      <a:r>
                        <a:rPr lang="en-US" sz="105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进行抽样</a:t>
                      </a:r>
                      <a:endParaRPr lang="en-US" altLang="en-US" sz="105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第四阶段</a:t>
                      </a:r>
                      <a:endParaRPr lang="en-US" altLang="en-US" sz="105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每个家庭户随机抽取1人调查，每个村（社区）内完成50份调查</a:t>
                      </a:r>
                      <a:endParaRPr lang="en-US" altLang="en-US" sz="105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KISH表法</a:t>
                      </a:r>
                      <a:endParaRPr lang="en-US" altLang="en-US" sz="105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分配KISH表代码，调查员入户确定调查对象</a:t>
                      </a:r>
                      <a:endParaRPr lang="en-US" altLang="en-US" sz="105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935971" y="943140"/>
            <a:ext cx="4500397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1500" b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sz="1500" b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中国居民健康素养和烟草流行监测抽样步骤</a:t>
            </a:r>
            <a:endParaRPr lang="zh-CN" altLang="en-US" sz="1500" b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/>
          <p:cNvSpPr/>
          <p:nvPr>
            <p:custDataLst>
              <p:tags r:id="rId2"/>
            </p:custDataLst>
          </p:nvPr>
        </p:nvSpPr>
        <p:spPr>
          <a:xfrm>
            <a:off x="1939215" y="3733160"/>
            <a:ext cx="481058" cy="48105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564590" y="3650780"/>
            <a:ext cx="3514126" cy="601322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350" b="1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联系调查对象，确定入户时间</a:t>
            </a:r>
          </a:p>
        </p:txBody>
      </p:sp>
      <p:sp>
        <p:nvSpPr>
          <p:cNvPr id="9" name="菱形 8"/>
          <p:cNvSpPr/>
          <p:nvPr>
            <p:custDataLst>
              <p:tags r:id="rId4"/>
            </p:custDataLst>
          </p:nvPr>
        </p:nvSpPr>
        <p:spPr>
          <a:xfrm>
            <a:off x="1939215" y="2688664"/>
            <a:ext cx="481058" cy="48105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564495" y="2559418"/>
            <a:ext cx="4691107" cy="1090611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350" b="1" spc="2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查《家庭户抽样结果及KISH码分配表》</a:t>
            </a:r>
          </a:p>
          <a:p>
            <a:pPr algn="l">
              <a:lnSpc>
                <a:spcPct val="100000"/>
              </a:lnSpc>
            </a:pPr>
            <a:r>
              <a:rPr lang="zh-CN" altLang="en-US" sz="1350" b="1" spc="2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查《</a:t>
            </a:r>
            <a:r>
              <a:rPr lang="en-US" altLang="zh-CN" sz="1350" b="1" spc="2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KISH</a:t>
            </a:r>
            <a:r>
              <a:rPr lang="zh-CN" altLang="en-US" sz="1350" b="1" spc="2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总表》</a:t>
            </a:r>
          </a:p>
          <a:p>
            <a:pPr algn="l">
              <a:lnSpc>
                <a:spcPct val="100000"/>
              </a:lnSpc>
            </a:pPr>
            <a:r>
              <a:rPr lang="zh-CN" altLang="en-US" sz="1350" b="1" spc="25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（确定调查对象）</a:t>
            </a:r>
          </a:p>
          <a:p>
            <a:pPr algn="l">
              <a:lnSpc>
                <a:spcPct val="100000"/>
              </a:lnSpc>
            </a:pPr>
            <a:endParaRPr lang="zh-CN" altLang="en-US" sz="1350" b="1" spc="25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939215" y="1622520"/>
            <a:ext cx="481058" cy="48105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564495" y="1540017"/>
            <a:ext cx="3772495" cy="783312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350" b="1" spc="2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联系户主，填写问卷上的</a:t>
            </a:r>
            <a:r>
              <a:rPr lang="zh-CN" altLang="en-US" sz="1350" b="1" spc="2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家庭成员登记表</a:t>
            </a:r>
            <a:endParaRPr lang="zh-CN" altLang="en-US" sz="1350" b="1" spc="25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1350" b="1" spc="25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（确定家庭人口数）</a:t>
            </a: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2022568" y="3798818"/>
            <a:ext cx="296311" cy="34974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2022568" y="2754322"/>
            <a:ext cx="296311" cy="34974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2022568" y="1688177"/>
            <a:ext cx="296311" cy="34974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2298461" y="446801"/>
            <a:ext cx="4305100" cy="697828"/>
          </a:xfrm>
          <a:prstGeom prst="rect">
            <a:avLst/>
          </a:prstGeom>
          <a:noFill/>
        </p:spPr>
        <p:txBody>
          <a:bodyPr wrap="square" lIns="50633" tIns="26329" bIns="0" rtlCol="0" anchor="b" anchorCtr="0">
            <a:normAutofit fontScale="92500" lnSpcReduction="20000"/>
          </a:bodyPr>
          <a:lstStyle>
            <a:defPPr>
              <a:defRPr lang="zh-CN"/>
            </a:defPPr>
            <a:lvl1pPr>
              <a:defRPr sz="48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sz="270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如何完成第四阶段抽样？</a:t>
            </a:r>
            <a:endParaRPr lang="zh-CN" altLang="en-US" sz="2700" b="0" dirty="0"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3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519275" y="332484"/>
            <a:ext cx="6105451" cy="331531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olidFill>
                  <a:srgbClr val="FF0000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填一张表</a:t>
            </a:r>
            <a:endParaRPr lang="en-US" altLang="zh-CN">
              <a:solidFill>
                <a:srgbClr val="FF0000"/>
              </a:solidFill>
              <a:latin typeface="汉仪旗黑-85S" panose="00020600040101010101" pitchFamily="18" charset="-122"/>
              <a:ea typeface="汉仪旗黑-85S" panose="00020600040101010101" pitchFamily="18" charset="-122"/>
              <a:cs typeface="汉仪旗黑-85S" panose="00020600040101010101" pitchFamily="18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50708" y="776423"/>
            <a:ext cx="5393998" cy="3667290"/>
            <a:chOff x="2388" y="1827"/>
            <a:chExt cx="10066" cy="7368"/>
          </a:xfrm>
        </p:grpSpPr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2388" y="1827"/>
              <a:ext cx="10066" cy="1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en-US" altLang="zh-CN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r>
                <a:rPr lang="zh-CN" altLang="en-US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、电话联系户主，由调查员填写《家庭成员登记表》。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en-US" altLang="zh-CN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zh-CN" altLang="en-US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表格按照</a:t>
              </a:r>
              <a:r>
                <a:rPr lang="zh-CN" altLang="en-US" sz="1500" b="1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先男后女，先大后小</a:t>
              </a:r>
              <a:r>
                <a:rPr lang="zh-CN" altLang="en-US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的顺序填写。</a:t>
              </a:r>
              <a:endParaRPr lang="zh-CN" alt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20000"/>
                </a:lnSpc>
              </a:pPr>
              <a:endParaRPr lang="zh-CN" alt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9" name="图片 3" descr="Q[511)R`9(9IKYYXP1TTC~S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53" y="3389"/>
              <a:ext cx="8693" cy="2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0" y="6304"/>
              <a:ext cx="8506" cy="289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275" y="332484"/>
            <a:ext cx="6105451" cy="331531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olidFill>
                  <a:srgbClr val="FF0000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查《</a:t>
            </a:r>
            <a:r>
              <a:rPr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家庭户抽样结果及KISH码分配表</a:t>
            </a:r>
            <a:r>
              <a:rPr>
                <a:solidFill>
                  <a:srgbClr val="FF0000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44962" y="1001729"/>
            <a:ext cx="5743151" cy="2294021"/>
            <a:chOff x="2440" y="2383"/>
            <a:chExt cx="10066" cy="4502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440" y="2383"/>
              <a:ext cx="10066" cy="1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en-US" altLang="zh-CN" sz="135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</a:t>
              </a:r>
              <a:r>
                <a:rPr lang="en-US" altLang="zh-CN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2</a:t>
              </a:r>
              <a:r>
                <a:rPr lang="zh-CN" altLang="en-US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、查询市级反馈的《家庭户抽样结果及KISH码分配表》，找到分配给该户的</a:t>
              </a:r>
              <a:r>
                <a:rPr lang="en-US" altLang="zh-CN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KISH</a:t>
              </a:r>
              <a:r>
                <a:rPr lang="zh-CN" altLang="en-US" sz="15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码。</a:t>
              </a:r>
            </a:p>
            <a:p>
              <a:pPr marL="0" indent="0">
                <a:buNone/>
              </a:pPr>
              <a:endParaRPr lang="zh-CN" alt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6" name="图片 3" descr="2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13" y="3915"/>
              <a:ext cx="9720" cy="29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275" y="332484"/>
            <a:ext cx="6105451" cy="331531"/>
          </a:xfrm>
        </p:spPr>
        <p:txBody>
          <a:bodyPr vert="horz" wrap="square" lIns="67511" tIns="35106" rIns="67511" bIns="35106" rtlCol="0" anchor="t" anchorCtr="0">
            <a:normAutofit fontScale="9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olidFill>
                  <a:srgbClr val="FF0000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查《</a:t>
            </a:r>
            <a:r>
              <a:rPr lang="en-US" altLang="zh-CN">
                <a:solidFill>
                  <a:srgbClr val="FF0000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KISH</a:t>
            </a:r>
            <a:r>
              <a:rPr>
                <a:solidFill>
                  <a:srgbClr val="FF0000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总表》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50708" y="845015"/>
            <a:ext cx="5543567" cy="2994860"/>
            <a:chOff x="2454" y="1757"/>
            <a:chExt cx="10066" cy="3766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454" y="1757"/>
              <a:ext cx="10066" cy="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1500" dirty="0">
                  <a:solidFill>
                    <a:schemeClr val="dk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结合该户常住人口数及上一步查到的</a:t>
              </a:r>
              <a:r>
                <a:rPr lang="en-US" altLang="zh-CN" sz="1500" dirty="0">
                  <a:solidFill>
                    <a:schemeClr val="dk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KISH</a:t>
              </a:r>
              <a:r>
                <a:rPr lang="zh-CN" altLang="en-US" sz="1500" dirty="0">
                  <a:solidFill>
                    <a:schemeClr val="dk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码，确定调查对象。</a:t>
              </a:r>
            </a:p>
          </p:txBody>
        </p:sp>
        <p:pic>
          <p:nvPicPr>
            <p:cNvPr id="20483" name="图片 3" descr="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33" y="2643"/>
              <a:ext cx="8550" cy="28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928350" y="835965"/>
            <a:ext cx="5272057" cy="3173809"/>
          </a:xfrm>
        </p:spPr>
        <p:txBody>
          <a:bodyPr vert="horz" wrap="square" lIns="67511" tIns="35106" rIns="67511" bIns="35106" rtlCol="0">
            <a:normAutofit lnSpcReduction="1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en-US" altLang="zh-CN" sz="15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1500" b="1" smtClean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现场调查</a:t>
            </a:r>
          </a:p>
          <a:p>
            <a:pPr lvl="0" algn="l">
              <a:buClrTx/>
              <a:buSzTx/>
            </a:pPr>
            <a:r>
              <a:rPr lang="en-US" altLang="zh-CN" sz="1500" dirty="0" err="1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采用问卷调查的方式</a:t>
            </a:r>
            <a:r>
              <a:rPr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问卷由调查对象（1）自填完成，如调查对象不能独立完成填写，则采用（2）面对面询问方式调查。</a:t>
            </a:r>
          </a:p>
          <a:p>
            <a:pPr lvl="0" algn="l">
              <a:buClrTx/>
              <a:buSzTx/>
            </a:pPr>
            <a:r>
              <a:rPr lang="en-US" altLang="zh-CN" sz="1500" dirty="0" err="1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各监测点成立现场调查工作组，确定</a:t>
            </a:r>
            <a:r>
              <a:rPr lang="en-US" altLang="zh-CN" sz="1500" dirty="0" err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负责人、调查员、质控员</a:t>
            </a:r>
            <a:r>
              <a:rPr lang="en-US" altLang="zh-CN" sz="1500" dirty="0" err="1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，明确工作职责</a:t>
            </a:r>
            <a:r>
              <a:rPr lang="en-US" altLang="zh-CN"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algn="l">
              <a:buClrTx/>
              <a:buSzTx/>
            </a:pPr>
            <a:r>
              <a:rPr lang="en-US" altLang="zh-CN" sz="1500" dirty="0" err="1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现场调查完成后，将数据库报至区县疾控中心健教机构</a:t>
            </a:r>
            <a:r>
              <a:rPr lang="en-US" altLang="zh-CN"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en-US" altLang="zh-CN" sz="1500" dirty="0" err="1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区县级机构核查、整理、汇总监测点数据，报市健教所</a:t>
            </a:r>
            <a:r>
              <a:rPr lang="en-US" altLang="zh-CN"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algn="l">
              <a:buClrTx/>
              <a:buSzTx/>
            </a:pPr>
            <a:endParaRPr lang="en-US" altLang="zh-CN" sz="1500" dirty="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endParaRPr lang="en-US" altLang="zh-CN" sz="1500" dirty="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275" y="332484"/>
            <a:ext cx="6105451" cy="331531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sz="240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+mn-ea"/>
              </a:rPr>
              <a:t>三、质量控制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953119" y="1066987"/>
            <a:ext cx="5424960" cy="3473423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1、调查前质量控制</a:t>
            </a:r>
          </a:p>
          <a:p>
            <a:pPr lvl="0" algn="l">
              <a:buClrTx/>
              <a:buSzTx/>
            </a:pPr>
            <a:endParaRPr lang="en-US" altLang="zh-CN" sz="15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2、调查阶段质量控制</a:t>
            </a:r>
          </a:p>
          <a:p>
            <a:pPr lvl="0" algn="l">
              <a:buClrTx/>
              <a:buSzTx/>
            </a:pPr>
            <a:endParaRPr lang="en-US" altLang="zh-CN" sz="15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3、问卷录入阶段质量控制</a:t>
            </a:r>
          </a:p>
          <a:p>
            <a:pPr marL="0" lvl="0" indent="0" algn="l">
              <a:buClrTx/>
              <a:buSzTx/>
              <a:buNone/>
            </a:pPr>
            <a:endParaRPr lang="en-US" altLang="zh-CN" sz="15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953119" y="1066987"/>
            <a:ext cx="5424960" cy="3473423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ClrTx/>
              <a:buSzTx/>
              <a:buNone/>
            </a:pPr>
            <a:r>
              <a:rPr sz="24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（一）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调查前质量控制</a:t>
            </a:r>
          </a:p>
          <a:p>
            <a:pPr marL="0" lvl="0" indent="0" algn="l">
              <a:buClrTx/>
              <a:buSzTx/>
              <a:buNone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现场调查要严格遵循指定的抽样方法完成逐级抽样，直至抽取调查对象。</a:t>
            </a:r>
          </a:p>
          <a:p>
            <a:pPr marL="0" lvl="0" indent="0" algn="l">
              <a:buClrTx/>
              <a:buSzTx/>
              <a:buNone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2、</a:t>
            </a: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准备好铅笔、橡皮、工作证等。</a:t>
            </a:r>
          </a:p>
          <a:p>
            <a:pPr marL="0" lvl="0" indent="0" algn="l">
              <a:buClrTx/>
              <a:buSzTx/>
              <a:buNone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、与社区干部及调查对象保持联系，取得充分理解。</a:t>
            </a:r>
            <a:endParaRPr lang="en-US" altLang="zh-CN" sz="15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 lang="en-US" altLang="zh-CN" sz="15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275" y="332484"/>
            <a:ext cx="6105451" cy="331531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21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（二）</a:t>
            </a:r>
            <a:r>
              <a:rPr lang="en-US" altLang="zh-CN" sz="21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调查阶段质量控制</a:t>
            </a:r>
            <a:endParaRPr lang="en-US" altLang="zh-CN" sz="2100">
              <a:solidFill>
                <a:srgbClr val="FF0000"/>
              </a:solidFill>
              <a:latin typeface="微软雅黑" panose="020B0503020204020204" charset="-122"/>
              <a:ea typeface="汉仪旗黑-85S" panose="00020600040101010101" pitchFamily="18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519275" y="714506"/>
            <a:ext cx="6105451" cy="4042387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ClrTx/>
              <a:buSzTx/>
              <a:buNone/>
            </a:pP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一、根据导语模板，向调查对象说明本次调查的目的、意义，并强调回答内容将会被严格保密，不会对个人产生任何不利影响。在知情同意的基础上，请调查对象</a:t>
            </a:r>
            <a:r>
              <a:rPr sz="18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签名确认</a:t>
            </a: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marL="0" lvl="0" indent="0" algn="l">
              <a:buClrTx/>
              <a:buSzTx/>
              <a:buNone/>
            </a:pP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18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调查员</a:t>
            </a: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需在调查问卷的相应位置</a:t>
            </a:r>
            <a:r>
              <a:rPr sz="18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签名</a:t>
            </a: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，并写明</a:t>
            </a:r>
            <a:r>
              <a:rPr sz="18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调查日期</a:t>
            </a: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。同时填写问卷完成情况。</a:t>
            </a:r>
          </a:p>
          <a:p>
            <a:pPr marL="0" lvl="0" indent="0" algn="l">
              <a:buClrTx/>
              <a:buSzTx/>
              <a:buNone/>
            </a:pP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18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质控员</a:t>
            </a: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需在调查问卷的相应位置</a:t>
            </a:r>
            <a:r>
              <a:rPr sz="18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签名</a:t>
            </a: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，并写明</a:t>
            </a:r>
            <a:r>
              <a:rPr sz="18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质控日期</a:t>
            </a:r>
            <a:r>
              <a:rPr sz="18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134726" y="264841"/>
            <a:ext cx="1516645" cy="563502"/>
          </a:xfrm>
          <a:prstGeom prst="rect">
            <a:avLst/>
          </a:prstGeom>
          <a:noFill/>
        </p:spPr>
        <p:txBody>
          <a:bodyPr wrap="square" lIns="50633" tIns="26329" bIns="0" rtlCol="0" anchor="b" anchorCtr="0">
            <a:normAutofit/>
          </a:bodyPr>
          <a:lstStyle>
            <a:defPPr>
              <a:defRPr lang="zh-CN"/>
            </a:defPPr>
            <a:lvl1pPr>
              <a:defRPr sz="48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3300" b="0" dirty="0">
                <a:solidFill>
                  <a:schemeClr val="accent1">
                    <a:lumMod val="75000"/>
                  </a:schemeClr>
                </a:solidFill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" name="菱形 2"/>
          <p:cNvSpPr/>
          <p:nvPr>
            <p:custDataLst>
              <p:tags r:id="rId3"/>
            </p:custDataLst>
          </p:nvPr>
        </p:nvSpPr>
        <p:spPr>
          <a:xfrm>
            <a:off x="3755565" y="2989777"/>
            <a:ext cx="427067" cy="4270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310753" y="2916641"/>
            <a:ext cx="3119724" cy="533834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 b="1" spc="25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责任分工</a:t>
            </a:r>
          </a:p>
        </p:txBody>
      </p:sp>
      <p:sp>
        <p:nvSpPr>
          <p:cNvPr id="5" name="菱形 4"/>
          <p:cNvSpPr/>
          <p:nvPr>
            <p:custDataLst>
              <p:tags r:id="rId5"/>
            </p:custDataLst>
          </p:nvPr>
        </p:nvSpPr>
        <p:spPr>
          <a:xfrm>
            <a:off x="3755565" y="2309139"/>
            <a:ext cx="427067" cy="42706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310753" y="2236004"/>
            <a:ext cx="3119724" cy="533834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 b="1" spc="25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质量控制</a:t>
            </a:r>
          </a:p>
        </p:txBody>
      </p:sp>
      <p:sp>
        <p:nvSpPr>
          <p:cNvPr id="8" name="菱形 7"/>
          <p:cNvSpPr/>
          <p:nvPr>
            <p:custDataLst>
              <p:tags r:id="rId7"/>
            </p:custDataLst>
          </p:nvPr>
        </p:nvSpPr>
        <p:spPr>
          <a:xfrm>
            <a:off x="3755565" y="1628500"/>
            <a:ext cx="427067" cy="4270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310753" y="1555366"/>
            <a:ext cx="3119724" cy="533834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350" b="1" spc="25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监测方法</a:t>
            </a:r>
          </a:p>
        </p:txBody>
      </p:sp>
      <p:sp>
        <p:nvSpPr>
          <p:cNvPr id="13" name="菱形 12"/>
          <p:cNvSpPr/>
          <p:nvPr>
            <p:custDataLst>
              <p:tags r:id="rId9"/>
            </p:custDataLst>
          </p:nvPr>
        </p:nvSpPr>
        <p:spPr>
          <a:xfrm>
            <a:off x="3755565" y="947862"/>
            <a:ext cx="427067" cy="427067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310753" y="874727"/>
            <a:ext cx="3119724" cy="533834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350" b="1" spc="25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背景及目的</a:t>
            </a:r>
          </a:p>
        </p:txBody>
      </p:sp>
      <p:sp>
        <p:nvSpPr>
          <p:cNvPr id="15" name="菱形 14"/>
          <p:cNvSpPr/>
          <p:nvPr>
            <p:custDataLst>
              <p:tags r:id="rId11"/>
            </p:custDataLst>
          </p:nvPr>
        </p:nvSpPr>
        <p:spPr>
          <a:xfrm>
            <a:off x="3755565" y="3670414"/>
            <a:ext cx="427067" cy="42706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4310753" y="3597280"/>
            <a:ext cx="3119724" cy="533834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 b="1" spc="25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问卷梳理</a:t>
            </a:r>
          </a:p>
        </p:txBody>
      </p:sp>
      <p:sp>
        <p:nvSpPr>
          <p:cNvPr id="18" name="菱形 17"/>
          <p:cNvSpPr/>
          <p:nvPr>
            <p:custDataLst>
              <p:tags r:id="rId13"/>
            </p:custDataLst>
          </p:nvPr>
        </p:nvSpPr>
        <p:spPr>
          <a:xfrm>
            <a:off x="3755565" y="4342511"/>
            <a:ext cx="427067" cy="4270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4310753" y="4277206"/>
            <a:ext cx="3119724" cy="533834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350" b="1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进度</a:t>
            </a:r>
            <a:r>
              <a:rPr lang="zh-CN" altLang="en-US" sz="1350" b="1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安排及相关要求</a:t>
            </a:r>
            <a:endParaRPr lang="zh-CN" altLang="en-US" sz="1350" b="1" spc="2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>
            <p:custDataLst>
              <p:tags r:id="rId15"/>
            </p:custDataLst>
          </p:nvPr>
        </p:nvSpPr>
        <p:spPr>
          <a:xfrm>
            <a:off x="3837571" y="2367425"/>
            <a:ext cx="263055" cy="31049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1" name="矩形 30"/>
          <p:cNvSpPr/>
          <p:nvPr>
            <p:custDataLst>
              <p:tags r:id="rId16"/>
            </p:custDataLst>
          </p:nvPr>
        </p:nvSpPr>
        <p:spPr>
          <a:xfrm>
            <a:off x="3837571" y="1686789"/>
            <a:ext cx="263055" cy="31049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2" name="矩形 31"/>
          <p:cNvSpPr/>
          <p:nvPr>
            <p:custDataLst>
              <p:tags r:id="rId17"/>
            </p:custDataLst>
          </p:nvPr>
        </p:nvSpPr>
        <p:spPr>
          <a:xfrm>
            <a:off x="3837571" y="1006149"/>
            <a:ext cx="263055" cy="31049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3" name="矩形 32"/>
          <p:cNvSpPr/>
          <p:nvPr>
            <p:custDataLst>
              <p:tags r:id="rId18"/>
            </p:custDataLst>
          </p:nvPr>
        </p:nvSpPr>
        <p:spPr>
          <a:xfrm>
            <a:off x="3837571" y="3048064"/>
            <a:ext cx="263055" cy="31049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4" name="矩形 33"/>
          <p:cNvSpPr/>
          <p:nvPr>
            <p:custDataLst>
              <p:tags r:id="rId19"/>
            </p:custDataLst>
          </p:nvPr>
        </p:nvSpPr>
        <p:spPr>
          <a:xfrm>
            <a:off x="3837571" y="3728703"/>
            <a:ext cx="263055" cy="31049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5" name="矩形 34"/>
          <p:cNvSpPr/>
          <p:nvPr>
            <p:custDataLst>
              <p:tags r:id="rId20"/>
            </p:custDataLst>
          </p:nvPr>
        </p:nvSpPr>
        <p:spPr>
          <a:xfrm>
            <a:off x="3837571" y="4400800"/>
            <a:ext cx="263055" cy="31049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973602" y="1067463"/>
            <a:ext cx="5206323" cy="3239067"/>
          </a:xfrm>
        </p:spPr>
        <p:txBody>
          <a:bodyPr vert="horz" wrap="square" lIns="67511" tIns="35106" rIns="67511" bIns="35106" rtlCol="0">
            <a:normAutofit fontScale="925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ClrTx/>
              <a:buSzTx/>
              <a:buNone/>
            </a:pP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四、原则上由调查对象根据自己的理解作答，自行完成调查问卷，调查员不做任何解释。</a:t>
            </a:r>
          </a:p>
          <a:p>
            <a:pPr marL="0" lvl="0" indent="0" algn="l">
              <a:buClrTx/>
              <a:buSzTx/>
              <a:buNone/>
            </a:pPr>
            <a:endParaRPr sz="15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五、调查对象如有读、写等困难，不能独立完成调查问卷者，则由调查员来询问，根据调查对象的回答情况，调查员帮助填写选项。</a:t>
            </a:r>
          </a:p>
          <a:p>
            <a:pPr marL="0" lvl="0" indent="0" algn="l">
              <a:buClrTx/>
              <a:buSzTx/>
              <a:buNone/>
            </a:pPr>
            <a:endParaRPr sz="15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六、调查员不能使用诱导性或暗示性语言，如遇被调查人文化水平较低或存在语言障碍时，可作适当解释，但解释要忠于原意。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977889" y="1025546"/>
            <a:ext cx="5024364" cy="2811796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市级在每个区县随机抽取1个监测点进行复核，复核方法为：</a:t>
            </a:r>
          </a:p>
          <a:p>
            <a:pPr lvl="0" algn="l">
              <a:buClrTx/>
              <a:buSzTx/>
            </a:pP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每个监测点抽取</a:t>
            </a: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5份调查问卷，采用《复核调查表》以现场复核的方式进行复核调查。监测点不合格问卷比例超过3份，则视为该监测点现场调查工作不合格，必须重新进行调查。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275" y="332484"/>
            <a:ext cx="6105451" cy="331531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24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（三）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问卷录入阶段质量控制</a:t>
            </a:r>
            <a:r>
              <a:rPr lang="en-US" altLang="zh-CN" sz="24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 lang="en-US" altLang="zh-CN" sz="24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en-US" altLang="zh-CN" sz="24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ea typeface="汉仪旗黑-85S" panose="00020600040101010101" pitchFamily="18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519275" y="714506"/>
            <a:ext cx="6105451" cy="4042387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1、一般不能有空项、除非逻辑条件允许。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2、问卷编码填写规范：一共有10位数字，即调查问卷首页</a:t>
            </a:r>
            <a:r>
              <a:rPr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上端</a:t>
            </a: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的方框。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第1位为区县代码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第2-3位为街道/乡镇代码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第4-6位为村（社区）代码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第7-10位为调查家庭代码（0001—）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3、判断题：调查对象选“√”，录入“1”，选“×”，则录入“0”.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4、单选题：不能多选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5、多选题：注意逻辑，如果调查对象选择了5-不知道，那就不能选择其他任何选项了。</a:t>
            </a:r>
          </a:p>
          <a:p>
            <a:pPr marL="0" lvl="0" algn="l">
              <a:buClrTx/>
              <a:buSzTx/>
              <a:buNone/>
            </a:pP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6、多选题：</a:t>
            </a:r>
            <a:r>
              <a:rPr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二分法，</a:t>
            </a:r>
            <a:r>
              <a:rPr lang="en-US" altLang="zh-CN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选中的选项录入“1”，未选中则为“0”。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180" y="332481"/>
            <a:ext cx="6105640" cy="331528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       </a:t>
            </a:r>
            <a:r>
              <a:rPr sz="240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四、责任分工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912155" y="931232"/>
            <a:ext cx="5305877" cy="3140942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1、市级</a:t>
            </a:r>
          </a:p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市疾控中心负责组织实施健康素养监测工作，制定监测实施方案，组织调查员培训，负责现场调查质量控制，收集、审核监测数据。</a:t>
            </a:r>
          </a:p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市疾控中心为监测工作提供技术支持，开展对县级调查过程、问卷处理、问卷抽样复核等方面的督导指导。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2039336" y="1084135"/>
            <a:ext cx="5290634" cy="3148563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2、区县级</a:t>
            </a:r>
          </a:p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监测县健康教育专业机构按照统一要求进行收集基本资料、成立调查队伍、开展调查员和质控员培训，</a:t>
            </a: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参与监测点</a:t>
            </a: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现场调查以及后期问卷质控录入工作。</a:t>
            </a:r>
          </a:p>
          <a:p>
            <a:pPr lvl="0" algn="l">
              <a:buClrTx/>
              <a:buSzTx/>
            </a:pPr>
            <a:endParaRPr lang="en-US" altLang="zh-CN" sz="150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、监测点</a:t>
            </a:r>
          </a:p>
          <a:p>
            <a:pPr lvl="0" algn="l">
              <a:buClrTx/>
              <a:buSzTx/>
            </a:pP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负责现场问卷调查和问卷录入，提供监测点社区</a:t>
            </a:r>
            <a:r>
              <a:rPr lang="en-US" altLang="zh-CN"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村、家庭户基本资料。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180" y="332481"/>
            <a:ext cx="6105640" cy="331528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        </a:t>
            </a:r>
            <a:r>
              <a:rPr sz="240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五、问卷梳理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912155" y="931232"/>
            <a:ext cx="5305877" cy="3140942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ClrTx/>
              <a:buSzTx/>
              <a:buNone/>
            </a:pP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问卷组成：</a:t>
            </a:r>
          </a:p>
          <a:p>
            <a:pPr marL="0" lvl="0" indent="0" algn="l">
              <a:buClrTx/>
              <a:buSzTx/>
              <a:buNone/>
            </a:pP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判断题、单选题、多选题、情景题、</a:t>
            </a:r>
            <a:r>
              <a:rPr sz="15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新冠肺炎疫情相关问题</a:t>
            </a:r>
            <a:r>
              <a:rPr sz="150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、受访者基本情况、15～69岁家庭成员登记表。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275" y="332484"/>
            <a:ext cx="6105451" cy="331531"/>
          </a:xfrm>
        </p:spPr>
        <p:txBody>
          <a:bodyPr vert="horz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sz="2400" dirty="0" err="1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+mn-ea"/>
              </a:rPr>
              <a:t>六、</a:t>
            </a:r>
            <a:r>
              <a:rPr sz="2400" dirty="0" err="1" smtClean="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+mn-ea"/>
              </a:rPr>
              <a:t>进度安排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+mn-ea"/>
              </a:rPr>
              <a:t>及相关要求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汉仪旗黑-85S" panose="00020600040101010101" pitchFamily="18" charset="-122"/>
              <a:ea typeface="汉仪旗黑-85S" panose="00020600040101010101" pitchFamily="18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849755" y="1046981"/>
          <a:ext cx="5334635" cy="2950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6365"/>
                <a:gridCol w="2668270"/>
              </a:tblGrid>
              <a:tr h="5892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2021年9月</a:t>
                      </a:r>
                      <a:endParaRPr lang="en-US" altLang="en-US" sz="21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0"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市级启动培训</a:t>
                      </a:r>
                      <a:endParaRPr lang="en-US" altLang="en-US" sz="2100" b="0">
                        <a:latin typeface="微软雅黑" panose="020B0503020204020204" charset="-122"/>
                        <a:ea typeface="微软雅黑" panose="020B0503020204020204" charset="-122"/>
                        <a:cs typeface="仿宋" panose="02010609060101010101" charset="-122"/>
                      </a:endParaRP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2021年9月—10月</a:t>
                      </a:r>
                      <a:endParaRPr lang="en-US" altLang="en-US" sz="2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区县级组织二次培训；</a:t>
                      </a:r>
                      <a:r>
                        <a:rPr lang="en-US" sz="2100" b="0"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开展现场调查；问卷复核；</a:t>
                      </a:r>
                      <a:endParaRPr lang="en-US" altLang="en-US" sz="2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" panose="02010609060101010101" charset="-122"/>
                      </a:endParaRP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</a:t>
                      </a:r>
                      <a:r>
                        <a:rPr lang="en-US" sz="21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10月</a:t>
                      </a:r>
                      <a:r>
                        <a:rPr lang="zh-CN" altLang="en-US" sz="21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底</a:t>
                      </a: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完成</a:t>
                      </a:r>
                      <a:r>
                        <a:rPr lang="en-US" sz="2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数据录入</a:t>
                      </a:r>
                      <a:r>
                        <a:rPr lang="zh-CN" altLang="en-US" sz="2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、报送</a:t>
                      </a: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2021年11月—12月</a:t>
                      </a:r>
                      <a:endParaRPr lang="en-US" altLang="en-US" sz="2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数据分析及报告撰写</a:t>
                      </a:r>
                      <a:endParaRPr lang="en-US" altLang="en-US" sz="2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" panose="02010609060101010101" charset="-122"/>
                      </a:endParaRP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180" y="332481"/>
            <a:ext cx="6105640" cy="331528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        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汉仪旗黑-85S" panose="00020600040101010101" pitchFamily="18" charset="-122"/>
              </a:rPr>
              <a:t>报送资料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汉仪旗黑-85S" panose="00020600040101010101" pitchFamily="18" charset="-122"/>
              <a:ea typeface="汉仪旗黑-85S" panose="00020600040101010101" pitchFamily="18" charset="-122"/>
              <a:cs typeface="汉仪旗黑-85S" panose="00020600040101010101" pitchFamily="18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878965" y="1162050"/>
            <a:ext cx="6038215" cy="3230880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06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楷体" panose="02010609060101010101" pitchFamily="49" charset="-122"/>
              </a:rPr>
              <a:t>（一）数据库文件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仿宋_GB2312"/>
              <a:cs typeface="楷体" panose="02010609060101010101" pitchFamily="49" charset="-122"/>
            </a:endParaRPr>
          </a:p>
          <a:p>
            <a:pPr marL="0" lvl="0" indent="406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2000" dirty="0" smtClean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406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楷体" panose="02010609060101010101" pitchFamily="49" charset="-122"/>
              </a:rPr>
              <a:t>（二）工作照片</a:t>
            </a:r>
            <a:endParaRPr lang="zh-CN" altLang="zh-CN" sz="2000" dirty="0" smtClean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406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楷体" panose="02010609060101010101" pitchFamily="49" charset="-122"/>
              </a:rPr>
              <a:t>包括区县对辖区内监测点工作人员进行的二级培训及现场调查照片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仿宋_GB2312"/>
              <a:cs typeface="楷体" panose="02010609060101010101" pitchFamily="49" charset="-122"/>
            </a:endParaRPr>
          </a:p>
          <a:p>
            <a:pPr marL="0" lvl="0" indent="406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000" dirty="0" smtClean="0">
              <a:solidFill>
                <a:schemeClr val="tx1"/>
              </a:solidFill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 marL="0" lvl="0" indent="406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楷体" panose="02010609060101010101" pitchFamily="49" charset="-122"/>
              </a:rPr>
              <a:t>（三）各区县健康素养监测工作小结</a:t>
            </a:r>
            <a:endParaRPr lang="zh-CN" altLang="en-US" sz="2000" dirty="0" smtClean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>
          <a:xfrm>
            <a:off x="2110548" y="2110689"/>
            <a:ext cx="2452879" cy="65948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36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谢谢大家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547760" y="946474"/>
            <a:ext cx="6255209" cy="3781134"/>
          </a:xfrm>
          <a:ln>
            <a:noFill/>
          </a:ln>
        </p:spPr>
        <p:txBody>
          <a:bodyPr vert="horz" wrap="square" lIns="67511" tIns="35106" rIns="67511" bIns="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lvl="0" indent="0" algn="l">
              <a:buClrTx/>
              <a:buSzTx/>
              <a:buFont typeface="Arial" panose="020B0604020202020204" pitchFamily="34" charset="0"/>
            </a:pPr>
            <a:r>
              <a:rPr lang="en-US" altLang="zh-CN" sz="1800">
                <a:solidFill>
                  <a:srgbClr val="FF0000"/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（一）健康素养监测常态化、规范化发展</a:t>
            </a: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/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/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国家：</a:t>
            </a:r>
            <a:r>
              <a:rPr lang="en-US" altLang="zh-CN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2008</a:t>
            </a:r>
            <a:r>
              <a:rPr lang="zh-CN" altLang="en-US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年启动居民健康素养监测工作；</a:t>
            </a:r>
            <a:br>
              <a:rPr lang="zh-CN" altLang="en-US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     2012年，健康素养促进行动项目正式立   项</a:t>
            </a:r>
            <a:r>
              <a:rPr lang="zh-CN" altLang="en-US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，至今多年</a:t>
            </a:r>
            <a:r>
              <a:rPr lang="en-US" altLang="zh-CN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连续监测的经验积累</a:t>
            </a: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/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/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</a:t>
            </a: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我市</a:t>
            </a: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：</a:t>
            </a:r>
            <a:r>
              <a:rPr lang="zh-CN" altLang="en-US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自</a:t>
            </a:r>
            <a:r>
              <a:rPr lang="en-US" altLang="zh-CN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2008</a:t>
            </a:r>
            <a:r>
              <a:rPr lang="zh-CN" altLang="en-US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年开始，多次承担国家级、省级监测点工作；</a:t>
            </a:r>
            <a:br>
              <a:rPr lang="zh-CN" altLang="en-US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     2018-2020年素养三年监测项目</a:t>
            </a:r>
            <a:br>
              <a:rPr lang="en-US" altLang="zh-CN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 b="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75949" y="373437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一、</a:t>
            </a:r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背景</a:t>
            </a:r>
            <a:r>
              <a:rPr lang="zh-CN" altLang="zh-CN" sz="32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及目的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142365" y="764540"/>
            <a:ext cx="7413625" cy="3596005"/>
          </a:xfrm>
        </p:spPr>
        <p:txBody>
          <a:bodyPr vert="horz" wrap="square" lIns="67511" tIns="35106" rIns="67511" bIns="0" rtlCol="0" anchor="ctr" anchorCtr="0">
            <a:normAutofit fontScale="90000"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2000">
                <a:solidFill>
                  <a:srgbClr val="FF0000"/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（二）健康素养指标的地位和作用</a:t>
            </a: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/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/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2012：《国家基本公共服务体系建设“十二五”规划》</a:t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  《卫生事业发展“十二五”规划》</a:t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2014：《全民健康素养促进行动规划（2014-2020年）》</a:t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2015：“医改”成效、健康城市、卫生城市等评价的重要指标</a:t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2016 ：《十三五卫生与健康规划》       </a:t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       《健康中国2030规划纲要》</a:t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2019： 《国务院关于实施健康中国行动的意见》</a:t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/>
            </a:r>
            <a:b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</a:b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提出</a:t>
            </a: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目标</a:t>
            </a: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：</a:t>
            </a: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汉仪旗黑-85S" panose="00020600040101010101" pitchFamily="18" charset="-122"/>
                <a:cs typeface="汉仪旗黑-85S" panose="00020600040101010101" pitchFamily="18" charset="-122"/>
                <a:sym typeface="+mn-ea"/>
              </a:rPr>
              <a:t>到2022年和2030年，全国居民健康素养水平分别不低于22%和30%。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1138555" y="932180"/>
            <a:ext cx="6863080" cy="3279775"/>
          </a:xfrm>
        </p:spPr>
        <p:txBody>
          <a:bodyPr vert="horz" wrap="square" lIns="67511" tIns="0" rIns="67511" bIns="35106" rtlCol="0">
            <a:norm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我市：《健康自贡2030年规划纲要》提出到2020年素养水平达到20%，</a:t>
            </a:r>
          </a:p>
          <a:p>
            <a:pPr lvl="0" algn="l">
              <a:buClrTx/>
              <a:buSzTx/>
            </a:pPr>
            <a:r>
              <a:rPr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2025年达到25%，</a:t>
            </a:r>
          </a:p>
          <a:p>
            <a:pPr lvl="0" algn="l">
              <a:buClrTx/>
              <a:buSzTx/>
            </a:pPr>
            <a:r>
              <a:rPr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2030年达到30%。</a:t>
            </a:r>
            <a:br>
              <a:rPr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</a:br>
            <a:endParaRPr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19275" y="332484"/>
            <a:ext cx="6105451" cy="331531"/>
          </a:xfrm>
        </p:spPr>
        <p:txBody>
          <a:bodyPr vert="horz" wrap="square" lIns="67511" tIns="35106" rIns="67511" bIns="35106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sz="2400">
                <a:solidFill>
                  <a:schemeClr val="accent1">
                    <a:lumMod val="75000"/>
                  </a:schemeClr>
                </a:solidFill>
                <a:effectLst/>
                <a:latin typeface="汉仪旗黑-85S" panose="00020600040101010101" pitchFamily="18" charset="-122"/>
                <a:ea typeface="汉仪旗黑-85S" panose="00020600040101010101" pitchFamily="18" charset="-122"/>
                <a:sym typeface="+mn-ea"/>
              </a:rPr>
              <a:t>目的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2039620" y="919480"/>
            <a:ext cx="5762625" cy="3408680"/>
          </a:xfrm>
        </p:spPr>
        <p:txBody>
          <a:bodyPr vert="horz" wrap="square" lIns="67511" tIns="35106" rIns="67511" bIns="35106" rtlCol="0">
            <a:normAutofit/>
            <a:scene3d>
              <a:camera prst="orthographicFront"/>
              <a:lightRig rig="threePt" dir="t"/>
            </a:scene3d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endParaRPr sz="1500" b="1" spc="30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sz="2000" b="1" spc="30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1、了解我市居民健康素养水平和变化趋势；</a:t>
            </a: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sz="2000" b="1" spc="30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2、分析影响因素，确定优先工作领域；</a:t>
            </a: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sz="2000" b="1" spc="30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3、提升健康教育专业人员的能力和水平；</a:t>
            </a: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000" b="1" spc="30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sz="2000" b="1" spc="30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、创卫、创文明、等级评审；</a:t>
            </a:r>
            <a:endParaRPr sz="1500" b="1" spc="30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endParaRPr sz="1500" b="1" spc="30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>
            <p:custDataLst>
              <p:tags r:id="rId2"/>
            </p:custDataLst>
          </p:nvPr>
        </p:nvSpPr>
        <p:spPr>
          <a:xfrm>
            <a:off x="3088648" y="4151786"/>
            <a:ext cx="419471" cy="41947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33962" y="4079951"/>
            <a:ext cx="3064241" cy="524340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现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场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调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查</a:t>
            </a:r>
            <a:endParaRPr lang="zh-CN" altLang="en-US" sz="2000" b="1" spc="25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菱形 4"/>
          <p:cNvSpPr/>
          <p:nvPr>
            <p:custDataLst>
              <p:tags r:id="rId4"/>
            </p:custDataLst>
          </p:nvPr>
        </p:nvSpPr>
        <p:spPr>
          <a:xfrm>
            <a:off x="3088648" y="3269321"/>
            <a:ext cx="419471" cy="41947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633962" y="3326360"/>
            <a:ext cx="3064241" cy="524340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抽 样 方 法</a:t>
            </a:r>
          </a:p>
          <a:p>
            <a:pPr algn="l">
              <a:lnSpc>
                <a:spcPct val="100000"/>
              </a:lnSpc>
            </a:pPr>
            <a:endParaRPr lang="en-US" altLang="zh-CN" sz="2000" b="1" spc="25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菱形 8"/>
          <p:cNvSpPr/>
          <p:nvPr>
            <p:custDataLst>
              <p:tags r:id="rId6"/>
            </p:custDataLst>
          </p:nvPr>
        </p:nvSpPr>
        <p:spPr>
          <a:xfrm>
            <a:off x="3088648" y="2358544"/>
            <a:ext cx="419471" cy="41947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3633962" y="2306301"/>
            <a:ext cx="3064241" cy="524340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rm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监 测 内 容</a:t>
            </a:r>
          </a:p>
        </p:txBody>
      </p:sp>
      <p:sp>
        <p:nvSpPr>
          <p:cNvPr id="12" name="菱形 11"/>
          <p:cNvSpPr/>
          <p:nvPr>
            <p:custDataLst>
              <p:tags r:id="rId8"/>
            </p:custDataLst>
          </p:nvPr>
        </p:nvSpPr>
        <p:spPr>
          <a:xfrm>
            <a:off x="3088648" y="1428890"/>
            <a:ext cx="419471" cy="419471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33" tIns="26329" rIns="50633" bIns="26329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altLang="zh-CN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3633962" y="1394734"/>
            <a:ext cx="3064241" cy="524340"/>
          </a:xfrm>
          <a:prstGeom prst="rect">
            <a:avLst/>
          </a:prstGeom>
          <a:noFill/>
        </p:spPr>
        <p:txBody>
          <a:bodyPr wrap="square" lIns="50633" tIns="26329" rIns="50633" bIns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sz="2000" b="1" spc="3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监测对象</a:t>
            </a:r>
            <a:r>
              <a:rPr lang="zh-CN" sz="2000" b="1" spc="3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及</a:t>
            </a:r>
            <a:r>
              <a:rPr sz="2000" b="1" spc="3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监测范围</a:t>
            </a:r>
            <a:endParaRPr lang="zh-CN" sz="2000" b="1" spc="30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3161330" y="3326573"/>
            <a:ext cx="258377" cy="30496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3161330" y="2415796"/>
            <a:ext cx="258377" cy="30496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3161330" y="1486140"/>
            <a:ext cx="258377" cy="30496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3161330" y="4209038"/>
            <a:ext cx="258377" cy="30496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3214926" y="359155"/>
            <a:ext cx="3439603" cy="743556"/>
          </a:xfrm>
          <a:prstGeom prst="rect">
            <a:avLst/>
          </a:prstGeom>
          <a:noFill/>
        </p:spPr>
        <p:txBody>
          <a:bodyPr wrap="square" lIns="50633" tIns="26329" bIns="0" rtlCol="0" anchor="b" anchorCtr="0">
            <a:normAutofit/>
          </a:bodyPr>
          <a:lstStyle>
            <a:defPPr>
              <a:defRPr lang="zh-CN"/>
            </a:defPPr>
            <a:lvl1pPr>
              <a:defRPr sz="48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sz="27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旗黑-85S" panose="00020600040101010101" pitchFamily="18" charset="-122"/>
                <a:ea typeface="汉仪旗黑-85S" panose="00020600040101010101" pitchFamily="18" charset="-122"/>
                <a:sym typeface="+mn-ea"/>
              </a:rPr>
              <a:t>二、监测方法</a:t>
            </a:r>
            <a:endParaRPr lang="zh-CN" altLang="en-US" sz="2700" b="0" dirty="0"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15"/>
            </p:custDataLst>
          </p:nvPr>
        </p:nvSpPr>
        <p:spPr>
          <a:xfrm>
            <a:off x="3301154" y="4348861"/>
            <a:ext cx="258377" cy="30496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0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518703" y="964099"/>
            <a:ext cx="6019424" cy="375827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00000"/>
              </a:lnSpc>
              <a:buClrTx/>
              <a:buSzTx/>
            </a:pPr>
            <a:r>
              <a:rPr sz="1500" b="1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1、监测对象</a:t>
            </a:r>
          </a:p>
          <a:p>
            <a:pPr marL="0" lvl="0" algn="l">
              <a:lnSpc>
                <a:spcPct val="100000"/>
              </a:lnSpc>
              <a:buClrTx/>
              <a:buSzTx/>
            </a:pPr>
            <a:r>
              <a:rPr sz="1500" spc="3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自贡市</a:t>
            </a:r>
            <a:r>
              <a:rPr sz="1500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15～69岁</a:t>
            </a:r>
            <a:r>
              <a:rPr sz="1500" spc="3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城乡常住居民。（注：常住居民指的是在自贡市辖区内居住半年及以上的15~69岁居民，无论是否本地户籍） </a:t>
            </a:r>
          </a:p>
          <a:p>
            <a:pPr marL="0" lvl="0" algn="l">
              <a:lnSpc>
                <a:spcPct val="100000"/>
              </a:lnSpc>
              <a:buClrTx/>
              <a:buSzTx/>
            </a:pPr>
            <a:r>
              <a:rPr sz="1500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不包括</a:t>
            </a:r>
            <a:r>
              <a:rPr sz="1500" spc="3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集体居住的人，如：学生宿舍、军队、医院、监狱、养老院等。</a:t>
            </a:r>
          </a:p>
          <a:p>
            <a:pPr marL="0" lvl="0" algn="l">
              <a:lnSpc>
                <a:spcPct val="100000"/>
              </a:lnSpc>
              <a:buClrTx/>
              <a:buSzTx/>
            </a:pPr>
            <a:r>
              <a:rPr sz="1500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包括</a:t>
            </a:r>
            <a:r>
              <a:rPr sz="1500" spc="3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在调查户内合租、住家保姆、雇工等非亲缘关系的成员。</a:t>
            </a:r>
          </a:p>
          <a:p>
            <a:pPr marL="0" lvl="0" algn="l">
              <a:lnSpc>
                <a:spcPct val="100000"/>
              </a:lnSpc>
              <a:buClrTx/>
              <a:buSzTx/>
            </a:pPr>
            <a:endParaRPr sz="1500" spc="300" dirty="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</a:pPr>
            <a:r>
              <a:rPr sz="1500" b="1" spc="300" dirty="0" smtClean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监测范围</a:t>
            </a:r>
            <a:endParaRPr sz="1500" b="1" spc="30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</a:pPr>
            <a:r>
              <a:rPr sz="1500" spc="3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全市四区两县及高新区。</a:t>
            </a:r>
          </a:p>
          <a:p>
            <a:pPr marL="0" lvl="0" algn="l">
              <a:lnSpc>
                <a:spcPct val="100000"/>
              </a:lnSpc>
              <a:buClrTx/>
              <a:buSzTx/>
            </a:pPr>
            <a:endParaRPr sz="1500" spc="300" dirty="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</a:pPr>
            <a:endParaRPr sz="1500" spc="300" dirty="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00" y="0"/>
            <a:ext cx="405122" cy="324097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478" y="0"/>
            <a:ext cx="405122" cy="32409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781163" y="1376603"/>
            <a:ext cx="5962264" cy="2391193"/>
          </a:xfrm>
        </p:spPr>
        <p:txBody>
          <a:bodyPr vert="horz" wrap="square" lIns="67511" tIns="35106" rIns="67511" bIns="35106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ClrTx/>
              <a:buSzTx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1500" b="1" dirty="0" smtClean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监测内容</a:t>
            </a:r>
          </a:p>
          <a:p>
            <a:pPr lvl="0" algn="l">
              <a:buClrTx/>
              <a:buSzTx/>
            </a:pPr>
            <a:r>
              <a:rPr lang="en-US" altLang="zh-CN"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500" dirty="0" err="1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以《中国公民健康素养—基本知识与技</a:t>
            </a:r>
            <a:r>
              <a:rPr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能</a:t>
            </a:r>
            <a:r>
              <a:rPr lang="en-US" altLang="zh-CN"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（2015）》</a:t>
            </a:r>
            <a:r>
              <a:rPr lang="en-US" altLang="zh-CN" sz="1500" dirty="0" err="1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为蓝本</a:t>
            </a:r>
            <a:endParaRPr lang="en-US" altLang="zh-CN" sz="1500" dirty="0">
              <a:solidFill>
                <a:schemeClr val="dk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1500" dirty="0">
                <a:solidFill>
                  <a:schemeClr val="dk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主要内容包括基本健康知识和理念、健康生活方式与行为、基本技能3个方面。</a:t>
            </a:r>
          </a:p>
        </p:txBody>
      </p:sp>
      <p:pic>
        <p:nvPicPr>
          <p:cNvPr id="24579" name="图片 3" descr="66条2015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80340" y="3010189"/>
            <a:ext cx="1276573" cy="18755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2024c25-a61e-4d22-8fba-d673c9736dba}"/>
  <p:tag name="TABLE_ENDDRAG_ORIGIN_RECT" val="559*309"/>
  <p:tag name="TABLE_ENDDRAG_RECT" val="67*105*560*309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5、22、25、26、28、29"/>
  <p:tag name="KSO_WM_SLIDE_ID" val="custom20204328_41"/>
  <p:tag name="KSO_WM_TEMPLATE_SUBCATEGORY" val="0"/>
  <p:tag name="KSO_WM_SLIDE_TYPE" val="endPage"/>
  <p:tag name="KSO_WM_SLIDE_SUBTYPE" val="pureTxt"/>
  <p:tag name="KSO_WM_SLIDE_ITEM_CNT" val="0"/>
  <p:tag name="KSO_WM_SLIDE_INDEX" val="41"/>
  <p:tag name="KSO_WM_TAG_VERSION" val="1.0"/>
  <p:tag name="KSO_WM_BEAUTIFY_FLAG" val="#wm#"/>
  <p:tag name="KSO_WM_TEMPLATE_CATEGORY" val="custom"/>
  <p:tag name="KSO_WM_TEMPLATE_INDEX" val="20204328"/>
  <p:tag name="KSO_WM_SLIDE_LAYOUT" val="a_b"/>
  <p:tag name="KSO_WM_SLIDE_LAYOUT_CNT" val="1_1"/>
  <p:tag name="KSO_WM_CHIP_INFOS" val="{&quot;layout_type&quot;:&quot;formiddle3&quot;,&quot;slide_type&quot;:[&quot;endPage&quot;],&quot;aspect_ratio&quot;:&quot;16:9&quot;}"/>
  <p:tag name="KSO_WM_CHIP_XID" val="5ec34a930ac41c4a0a525d3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TEMPLATE_MASTER_TYPE" val="1"/>
  <p:tag name="KSO_WM_TEMPLATE_COLOR_TYPE" val="1"/>
  <p:tag name="KSO_WM_SLIDE_SIZE" val="700*380"/>
  <p:tag name="KSO_WM_SLIDE_POSITION" val="130*79"/>
  <p:tag name="KSO_WM_CHIP_GROUPID" val="5ebf6661ddc3daf3fef3f760"/>
  <p:tag name="KSO_WM_SLIDE_LAYOUT_INFO" val="{&quot;id&quot;:&quot;2020-11-05T11:38:09&quot;,&quot;maxSize&quot;:{&quot;size1&quot;:51.782079286928536},&quot;minSize&quot;:{&quot;size1&quot;:33.58207928692853},&quot;normalSize&quot;:{&quot;size1&quot;:41.58207928692853},&quot;subLayout&quot;:[{&quot;id&quot;:&quot;2020-11-05T11:38:09&quot;,&quot;margin&quot;:{&quot;bottom&quot;:0.20371513068675995,&quot;left&quot;:3.4422292709350586,&quot;right&quot;:3.436805009841919,&quot;top&quot;:4.583684921264648},&quot;type&quot;:0},{&quot;id&quot;:&quot;2020-11-05T11:38:09&quot;,&quot;margin&quot;:{&quot;bottom&quot;:4.5836896896362305,&quot;left&quot;:3.4422292709350586,&quot;right&quot;:3.436805009841919,&quot;top&quot;:0.21961826086044312},&quot;type&quot;:0}],&quot;type&quot;:0}"/>
  <p:tag name="KSO_WM_SLIDE_BK_DARK_LIGHT" val="2"/>
  <p:tag name="KSO_WM_SLIDE_BACKGROUND_TYPE" val="general"/>
  <p:tag name="KSO_WM_SLIDE_SUPPORT_FEATURE_TYPE" val="0"/>
  <p:tag name="KSO_WM_TEMPLATE_ASSEMBLE_XID" val="5fa37381933986a28829d653"/>
  <p:tag name="KSO_WM_TEMPLATE_ASSEMBLE_GROUPID" val="5fa37381933986a28829d653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谢谢聆听"/>
  <p:tag name="KSO_WM_TEMPLATE_CATEGORY" val="custom"/>
  <p:tag name="KSO_WM_TEMPLATE_INDEX" val="20204328"/>
  <p:tag name="KSO_WM_UNIT_ID" val="custom20204328_41*a*1"/>
  <p:tag name="KSO_WM_UNIT_ISNUMDGMTITLE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1、24、25、26、27、28、31、35、38、4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1、24、25、26、27、28、31、35、38、4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1、24、25、26、27、28、31、35、38、4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1、24、25、26、27、28、31、35、38、4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1、24、25、26、27、28、31、35、38、4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2、16、17、21、24、25、26、27、28、31、35、38、41"/>
  <p:tag name="KSO_WM_SLIDE_ID" val="custom2020432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328"/>
  <p:tag name="KSO_WM_SLIDE_LAYOUT" val="a_b"/>
  <p:tag name="KSO_WM_SLIDE_LAYOUT_CNT" val="1_3"/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TEMPLATE_MASTER_TYPE" val="1"/>
  <p:tag name="KSO_WM_TEMPLATE_COLOR_TYPE" val="1"/>
  <p:tag name="KSO_WM_SLIDE_SIZE" val="700*380"/>
  <p:tag name="KSO_WM_SLIDE_POSITION" val="130*79"/>
  <p:tag name="KSO_WM_CHIP_GROUPID" val="5ebf6661ddc3daf3fef3f760"/>
  <p:tag name="KSO_WM_SLIDE_LAYOUT_INFO" val="{&quot;id&quot;:&quot;2020-11-05T11:37:57&quot;,&quot;maxSize&quot;:{&quot;size1&quot;:57.41335200557001},&quot;minSize&quot;:{&quot;size1&quot;:37.91335200557002},&quot;normalSize&quot;:{&quot;size1&quot;:49.51335200557002},&quot;subLayout&quot;:[{&quot;id&quot;:&quot;2020-11-05T11:37:57&quot;,&quot;margin&quot;:{&quot;bottom&quot;:0.15363384783267975,&quot;left&quot;:3.4422292709350586,&quot;right&quot;:3.436805009841919,&quot;top&quot;:6.188326358795166},&quot;type&quot;:0},{&quot;id&quot;:&quot;2020-11-05T11:37:57&quot;,&quot;margin&quot;:{&quot;bottom&quot;:6.188331127166748,&quot;left&quot;:3.4422292709350586,&quot;right&quot;:3.436805009841919,&quot;top&quot;:0.21678297221660614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a37381933986a28829d62f"/>
  <p:tag name="KSO_WM_TEMPLATE_ASSEMBLE_GROUPID" val="5f8e8eec67ec5bfe25c15d28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a"/>
  <p:tag name="KSO_WM_UNIT_INDEX" val="1"/>
  <p:tag name="KSO_WM_UNIT_PRESET_TEXT" val="个人述职报告"/>
  <p:tag name="KSO_WM_TEMPLATE_CATEGORY" val="custom"/>
  <p:tag name="KSO_WM_TEMPLATE_INDEX" val="20204328"/>
  <p:tag name="KSO_WM_UNIT_ID" val="custom20204328_1*a*1"/>
  <p:tag name="KSO_WM_UNIT_ISNUMDGMTITLE" val="0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PRESET_TEXT" val="汇报人姓名"/>
  <p:tag name="KSO_WM_UNIT_TYPE" val="b"/>
  <p:tag name="KSO_WM_UNIT_INDEX" val="2"/>
  <p:tag name="KSO_WM_TEMPLATE_CATEGORY" val="custom"/>
  <p:tag name="KSO_WM_TEMPLATE_INDEX" val="20204328"/>
  <p:tag name="KSO_WM_UNIT_ID" val="custom20204328_1*b*2"/>
  <p:tag name="KSO_WM_UNIT_ISNUMDGMTITLE" val="0"/>
  <p:tag name="KSO_WM_UNIT_VALUE" val="8"/>
  <p:tag name="KSO_WM_UNIT_TEXT_FILL_FORE_SCHEMECOLOR_INDEX_BRIGHTNESS" val="0.35"/>
  <p:tag name="KSO_WM_UNIT_TEXT_FILL_FORE_SCHEMECOLOR_INDEX" val="13"/>
  <p:tag name="KSO_WM_UNIT_TEXT_FILL_TYPE" val="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4328_4"/>
  <p:tag name="KSO_WM_TEMPLATE_SUBCATEGORY" val="0"/>
  <p:tag name="KSO_WM_TEMPLATE_MASTER_TYPE" val="1"/>
  <p:tag name="KSO_WM_TEMPLATE_COLOR_TYPE" val="1"/>
  <p:tag name="KSO_WM_SLIDE_ITEM_CNT" val="6"/>
  <p:tag name="KSO_WM_SLIDE_INDEX" val="4"/>
  <p:tag name="KSO_WM_TAG_VERSION" val="1.0"/>
  <p:tag name="KSO_WM_BEAUTIFY_FLAG" val="#wm#"/>
  <p:tag name="KSO_WM_TEMPLATE_CATEGORY" val="custom"/>
  <p:tag name="KSO_WM_TEMPLATE_INDEX" val="20204328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  <p:tag name="KSO_WM_CHIP_INFOS" val="{&quot;layout_type&quot;:&quot;forright1&quot;,&quot;slide_type&quot;:[&quot;contents&quot;],&quot;aspect_ratio&quot;:&quot;16:9&quot;}"/>
  <p:tag name="KSO_WM_CHIP_XID" val="5ebe041a0ac41c4a0a525582"/>
  <p:tag name="KSO_WM_CHIP_FILLPROP" val="[[{&quot;fill_id&quot;:&quot;dfc69a30630540528897bf74acf33a16&quot;,&quot;fill_align&quot;:&quot;lm&quot;,&quot;text_align&quot;:&quot;l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cm&quot;,&quot;text_align&quot;:&quot;lm&quot;,&quot;text_direction&quot;:&quot;horizontal&quot;,&quot;chip_types&quot;:[&quot;diagram&quot;]}]]"/>
  <p:tag name="KSO_WM_SLIDE_SIZE" val="396*384"/>
  <p:tag name="KSO_WM_SLIDE_POSITION" val="442*36"/>
  <p:tag name="KSO_WM_SLIDE_RATIO" val="1.777778"/>
  <p:tag name="KSO_WM_CHIP_GROUPID" val="5ebf6661ddc3daf3fef3f760"/>
  <p:tag name="KSO_WM_SLIDE_BK_DARK_LIGHT" val="2"/>
  <p:tag name="KSO_WM_SLIDE_BACKGROUND_TYPE" val="general"/>
  <p:tag name="KSO_WM_SLIDE_SUPPORT_FEATURE_TYPE" val="0"/>
  <p:tag name="KSO_WM_TEMPLATE_ASSEMBLE_XID" val="5fa37381933986a28829d6de"/>
  <p:tag name="KSO_WM_TEMPLATE_ASSEMBLE_GROUPID" val="5f8e8eec67ec5bfe25c15d28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28"/>
  <p:tag name="KSO_WM_UNIT_ID" val="custom20204328_4*a*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4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0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f*1_4_1"/>
  <p:tag name="KSO_WM_UNIT_SUBTYPE" val="a"/>
  <p:tag name="KSO_WM_UNIT_TEXT_FILL_FORE_SCHEMECOLOR_INDEX" val="13"/>
  <p:tag name="KSO_WM_UNIT_TEXT_FILL_TYPE" val="1"/>
  <p:tag name="KSO_WM_UNIT_USESOURCEFORMAT_APPLY" val="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2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f*1_3_1"/>
  <p:tag name="KSO_WM_UNIT_SUBTYPE" val="a"/>
  <p:tag name="KSO_WM_UNIT_TEXT_FILL_FORE_SCHEMECOLOR_INDEX" val="13"/>
  <p:tag name="KSO_WM_UNIT_TEXT_FILL_TYPE" val="1"/>
  <p:tag name="KSO_WM_UNIT_USESOURCEFORMAT_APPLY" val="0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4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f*1_2_1"/>
  <p:tag name="KSO_WM_UNIT_SUBTYPE" val="a"/>
  <p:tag name="KSO_WM_UNIT_TEXT_FILL_FORE_SCHEMECOLOR_INDEX" val="13"/>
  <p:tag name="KSO_WM_UNIT_TEXT_FILL_TYPE" val="1"/>
  <p:tag name="KSO_WM_UNIT_USESOURCEFORMAT_APPLY" val="0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6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f*1_1_1"/>
  <p:tag name="KSO_WM_UNIT_SUBTYPE" val="a"/>
  <p:tag name="KSO_WM_UNIT_TEXT_FILL_FORE_SCHEMECOLOR_INDEX" val="13"/>
  <p:tag name="KSO_WM_UNIT_TEXT_FILL_TYPE" val="1"/>
  <p:tag name="KSO_WM_UNIT_USESOURCEFORMAT_APPLY" val="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5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0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f*1_5_1"/>
  <p:tag name="KSO_WM_UNIT_SUBTYPE" val="a"/>
  <p:tag name="KSO_WM_UNIT_TEXT_FILL_FORE_SCHEMECOLOR_INDEX" val="13"/>
  <p:tag name="KSO_WM_UNIT_TEXT_FILL_TYPE" val="1"/>
  <p:tag name="KSO_WM_UNIT_USESOURCEFORMAT_APPLY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6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0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f*1_6_1"/>
  <p:tag name="KSO_WM_UNIT_SUBTYPE" val="a"/>
  <p:tag name="KSO_WM_UNIT_TEXT_FILL_FORE_SCHEMECOLOR_INDEX" val="13"/>
  <p:tag name="KSO_WM_UNIT_TEXT_FILL_TYPE" val="1"/>
  <p:tag name="KSO_WM_UNIT_USESOURCEFORMAT_APPLY" val="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3_2"/>
  <p:tag name="KSO_WM_UNIT_TEXT_FILL_FORE_SCHEMECOLOR_INDEX" val="14"/>
  <p:tag name="KSO_WM_UNIT_TEXT_FILL_TYPE" val="1"/>
  <p:tag name="KSO_WM_UNIT_USESOURCEFORMAT_APPLY" val="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2_2"/>
  <p:tag name="KSO_WM_UNIT_TEXT_FILL_FORE_SCHEMECOLOR_INDEX" val="14"/>
  <p:tag name="KSO_WM_UNIT_TEXT_FILL_TYPE" val="1"/>
  <p:tag name="KSO_WM_UNIT_USESOURCEFORMAT_APPLY" val="0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1_2"/>
  <p:tag name="KSO_WM_UNIT_TEXT_FILL_FORE_SCHEMECOLOR_INDEX" val="14"/>
  <p:tag name="KSO_WM_UNIT_TEXT_FILL_TYPE" val="1"/>
  <p:tag name="KSO_WM_UNIT_USESOURCEFORMAT_APPLY" val="0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4_2"/>
  <p:tag name="KSO_WM_UNIT_TEXT_FILL_FORE_SCHEMECOLOR_INDEX" val="14"/>
  <p:tag name="KSO_WM_UNIT_TEXT_FILL_TYPE" val="1"/>
  <p:tag name="KSO_WM_UNIT_USESOURCEFORMAT_APPLY" val="0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5_2"/>
  <p:tag name="KSO_WM_UNIT_TEXT_FILL_FORE_SCHEMECOLOR_INDEX" val="14"/>
  <p:tag name="KSO_WM_UNIT_TEXT_FILL_TYPE" val="1"/>
  <p:tag name="KSO_WM_UNIT_USESOURCEFORMAT_APPLY" val="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6*l_h_i*1_6_2"/>
  <p:tag name="KSO_WM_UNIT_TEXT_FILL_FORE_SCHEMECOLOR_INDEX" val="14"/>
  <p:tag name="KSO_WM_UNIT_TEXT_FILL_TYPE" val="1"/>
  <p:tag name="KSO_WM_UNIT_USESOURCEFORMAT_APPLY" val="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  <p:tag name="KSO_WM_SLIDE_BK_DARK_LIGHT" val="2"/>
  <p:tag name="KSO_WM_SLIDE_BACKGROUND_TYPE" val="general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  <p:tag name="KSO_WM_SLIDE_BK_DARK_LIGHT" val="2"/>
  <p:tag name="KSO_WM_SLIDE_BACKGROUND_TYPE" val="general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  <p:tag name="KSO_WM_SLIDE_MODEL_TYPE" val="timelin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328"/>
  <p:tag name="KSO_WM_SLIDE_ID" val="custom20204328_4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4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0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f*1_4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2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f*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4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6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3_2"/>
  <p:tag name="KSO_WM_UNIT_TEXT_FILL_FORE_SCHEMECOLOR_INDEX" val="14"/>
  <p:tag name="KSO_WM_UNIT_TEXT_FILL_TYPE" val="1"/>
  <p:tag name="KSO_WM_UNIT_USESOURCEFORMAT_APPLY" val="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2_2"/>
  <p:tag name="KSO_WM_UNIT_TEXT_FILL_FORE_SCHEMECOLOR_INDEX" val="14"/>
  <p:tag name="KSO_WM_UNIT_TEXT_FILL_TYPE" val="1"/>
  <p:tag name="KSO_WM_UNIT_USESOURCEFORMAT_APPLY" val="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1_2"/>
  <p:tag name="KSO_WM_UNIT_TEXT_FILL_FORE_SCHEMECOLOR_INDEX" val="14"/>
  <p:tag name="KSO_WM_UNIT_TEXT_FILL_TYPE" val="1"/>
  <p:tag name="KSO_WM_UNIT_USESOURCEFORMAT_APPLY" val="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4_2"/>
  <p:tag name="KSO_WM_UNIT_TEXT_FILL_FORE_SCHEMECOLOR_INDEX" val="14"/>
  <p:tag name="KSO_WM_UNIT_TEXT_FILL_TYPE" val="1"/>
  <p:tag name="KSO_WM_UNIT_USESOURCEFORMAT_APPLY" val="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28"/>
  <p:tag name="KSO_WM_UNIT_ID" val="custom20204328_4*a*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4_2"/>
  <p:tag name="KSO_WM_UNIT_TEXT_FILL_FORE_SCHEMECOLOR_INDEX" val="14"/>
  <p:tag name="KSO_WM_UNIT_TEXT_FILL_TYPE" val="1"/>
  <p:tag name="KSO_WM_UNIT_USESOURCEFORMAT_APPLY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1bfe203-c326-4d7b-9309-a68124de0d57}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328"/>
  <p:tag name="KSO_WM_SLIDE_ID" val="custom20204328_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2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f*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4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6"/>
  <p:tag name="KSO_WM_UNIT_COLOR_SCHEME_PARENT_PAGE" val="0_3"/>
  <p:tag name="KSO_WM_UNIT_PRESET_TEXT" val="单击此处添加文本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3_2"/>
  <p:tag name="KSO_WM_UNIT_TEXT_FILL_FORE_SCHEMECOLOR_INDEX" val="14"/>
  <p:tag name="KSO_WM_UNIT_TEXT_FILL_TYPE" val="1"/>
  <p:tag name="KSO_WM_UNIT_USESOURCEFORMAT_APPLY" val="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2_2"/>
  <p:tag name="KSO_WM_UNIT_TEXT_FILL_FORE_SCHEMECOLOR_INDEX" val="14"/>
  <p:tag name="KSO_WM_UNIT_TEXT_FILL_TYPE" val="1"/>
  <p:tag name="KSO_WM_UNIT_USESOURCEFORMAT_APPLY" val="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4*l_h_i*1_1_2"/>
  <p:tag name="KSO_WM_UNIT_TEXT_FILL_FORE_SCHEMECOLOR_INDEX" val="14"/>
  <p:tag name="KSO_WM_UNIT_TEXT_FILL_TYPE" val="1"/>
  <p:tag name="KSO_WM_UNIT_USESOURCEFORMAT_APPLY" val="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28"/>
  <p:tag name="KSO_WM_UNIT_ID" val="custom20204328_4*a*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624629-8f6b-4ee3-a062-70443eeb6519}"/>
  <p:tag name="KSO_WM_UNIT_TYPE" val="i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f6f59b2-ca83-4aab-bbe9-d0ea8a72e7d1}"/>
  <p:tag name="KSO_WM_UNIT_TYPE" val="i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K_DARK_LIGHT" val="2"/>
  <p:tag name="KSO_WM_SLIDE_BACKGROUND_TYPE" val="general"/>
</p:tagLst>
</file>

<file path=ppt/theme/theme1.xml><?xml version="1.0" encoding="utf-8"?>
<a:theme xmlns:a="http://schemas.openxmlformats.org/drawingml/2006/main" name="1_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71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D3A991"/>
      </a:accent1>
      <a:accent2>
        <a:srgbClr val="C5B09B"/>
      </a:accent2>
      <a:accent3>
        <a:srgbClr val="B0B19D"/>
      </a:accent3>
      <a:accent4>
        <a:srgbClr val="A5BBAC"/>
      </a:accent4>
      <a:accent5>
        <a:srgbClr val="88BEAF"/>
      </a:accent5>
      <a:accent6>
        <a:srgbClr val="9AD6C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71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D3A991"/>
      </a:accent1>
      <a:accent2>
        <a:srgbClr val="C5B09B"/>
      </a:accent2>
      <a:accent3>
        <a:srgbClr val="B0B19D"/>
      </a:accent3>
      <a:accent4>
        <a:srgbClr val="A5BBAC"/>
      </a:accent4>
      <a:accent5>
        <a:srgbClr val="88BEAF"/>
      </a:accent5>
      <a:accent6>
        <a:srgbClr val="9AD6C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71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D3A991"/>
      </a:accent1>
      <a:accent2>
        <a:srgbClr val="C5B09B"/>
      </a:accent2>
      <a:accent3>
        <a:srgbClr val="B0B19D"/>
      </a:accent3>
      <a:accent4>
        <a:srgbClr val="A5BBAC"/>
      </a:accent4>
      <a:accent5>
        <a:srgbClr val="88BEAF"/>
      </a:accent5>
      <a:accent6>
        <a:srgbClr val="9AD6C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71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D3A991"/>
      </a:accent1>
      <a:accent2>
        <a:srgbClr val="C5B09B"/>
      </a:accent2>
      <a:accent3>
        <a:srgbClr val="B0B19D"/>
      </a:accent3>
      <a:accent4>
        <a:srgbClr val="A5BBAC"/>
      </a:accent4>
      <a:accent5>
        <a:srgbClr val="88BEAF"/>
      </a:accent5>
      <a:accent6>
        <a:srgbClr val="9AD6C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​​">
  <a:themeElements>
    <a:clrScheme name="自定义 71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D3A991"/>
      </a:accent1>
      <a:accent2>
        <a:srgbClr val="C5B09B"/>
      </a:accent2>
      <a:accent3>
        <a:srgbClr val="B0B19D"/>
      </a:accent3>
      <a:accent4>
        <a:srgbClr val="A5BBAC"/>
      </a:accent4>
      <a:accent5>
        <a:srgbClr val="88BEAF"/>
      </a:accent5>
      <a:accent6>
        <a:srgbClr val="9AD6C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WPS 演示</Application>
  <PresentationFormat>全屏显示(16:9)</PresentationFormat>
  <Paragraphs>162</Paragraphs>
  <Slides>28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自贡市2021年 居民健康素养与烟草流行监测方案解读</vt:lpstr>
      <vt:lpstr>幻灯片 2</vt:lpstr>
      <vt:lpstr>   （一）健康素养监测常态化、规范化发展      国家：2008年启动居民健康素养监测工作；          2012年，健康素养促进行动项目正式立   项，至今多年连续监测的经验积累      我市：自2008年开始，多次承担国家级、省级监测点工作；          2018-2020年素养三年监测项目      </vt:lpstr>
      <vt:lpstr>（二）健康素养指标的地位和作用  2012：《国家基本公共服务体系建设“十二五”规划》       《卫生事业发展“十二五”规划》 2014：《全民健康素养促进行动规划（2014-2020年）》 2015：“医改”成效、健康城市、卫生城市等评价的重要指标 2016 ：《十三五卫生与健康规划》               《健康中国2030规划纲要》 2019： 《国务院关于实施健康中国行动的意见》  提出目标：到2022年和2030年，全国居民健康素养水平分别不低于22%和30%。</vt:lpstr>
      <vt:lpstr>幻灯片 5</vt:lpstr>
      <vt:lpstr>目的</vt:lpstr>
      <vt:lpstr>幻灯片 7</vt:lpstr>
      <vt:lpstr>幻灯片 8</vt:lpstr>
      <vt:lpstr>幻灯片 9</vt:lpstr>
      <vt:lpstr>幻灯片 10</vt:lpstr>
      <vt:lpstr>幻灯片 11</vt:lpstr>
      <vt:lpstr>幻灯片 12</vt:lpstr>
      <vt:lpstr>填一张表</vt:lpstr>
      <vt:lpstr>查《家庭户抽样结果及KISH码分配表》</vt:lpstr>
      <vt:lpstr>查《KISH总表》</vt:lpstr>
      <vt:lpstr>幻灯片 16</vt:lpstr>
      <vt:lpstr>三、质量控制</vt:lpstr>
      <vt:lpstr>幻灯片 18</vt:lpstr>
      <vt:lpstr>（二）调查阶段质量控制</vt:lpstr>
      <vt:lpstr>幻灯片 20</vt:lpstr>
      <vt:lpstr>幻灯片 21</vt:lpstr>
      <vt:lpstr>（三）问卷录入阶段质量控制 </vt:lpstr>
      <vt:lpstr>           四、责任分工</vt:lpstr>
      <vt:lpstr>幻灯片 24</vt:lpstr>
      <vt:lpstr>            五、问卷梳理</vt:lpstr>
      <vt:lpstr>六、进度安排及相关要求</vt:lpstr>
      <vt:lpstr>            报送资料</vt:lpstr>
      <vt:lpstr>谢谢大家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自贡市2021年 居民健康素养与烟草流行监测方案解读</dc:title>
  <dc:creator/>
  <cp:lastModifiedBy>owner</cp:lastModifiedBy>
  <cp:revision>325</cp:revision>
  <dcterms:created xsi:type="dcterms:W3CDTF">2019-06-19T02:08:00Z</dcterms:created>
  <dcterms:modified xsi:type="dcterms:W3CDTF">2021-09-15T00:27:06Z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2052-11.1.0.8799</vt:lpwstr>
  </property>
  <property fmtid="{D5CDD505-2E9C-101B-9397-08002B2CF9AE}" pid="3" name="ICV">
    <vt:lpwstr>75EFBE2CD77844768F14328C30829FA9</vt:lpwstr>
  </property>
</Properties>
</file>